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handoutMasterIdLst>
    <p:handoutMasterId r:id="rId19"/>
  </p:handoutMasterIdLst>
  <p:sldIdLst>
    <p:sldId id="454" r:id="rId2"/>
    <p:sldId id="503" r:id="rId3"/>
    <p:sldId id="501" r:id="rId4"/>
    <p:sldId id="502" r:id="rId5"/>
    <p:sldId id="504" r:id="rId6"/>
    <p:sldId id="505" r:id="rId7"/>
    <p:sldId id="506" r:id="rId8"/>
    <p:sldId id="507" r:id="rId9"/>
    <p:sldId id="525" r:id="rId10"/>
    <p:sldId id="526" r:id="rId11"/>
    <p:sldId id="509" r:id="rId12"/>
    <p:sldId id="510" r:id="rId13"/>
    <p:sldId id="511" r:id="rId14"/>
    <p:sldId id="512" r:id="rId15"/>
    <p:sldId id="513" r:id="rId16"/>
    <p:sldId id="514" r:id="rId17"/>
  </p:sldIdLst>
  <p:sldSz cx="9721850" cy="5400675"/>
  <p:notesSz cx="6858000" cy="9144000"/>
  <p:embeddedFontLst>
    <p:embeddedFont>
      <p:font typeface="汉仪大黑简" panose="02010600030101010101" charset="-122"/>
      <p:regular r:id="rId20"/>
    </p:embeddedFont>
    <p:embeddedFont>
      <p:font typeface="微软雅黑" panose="020B0503020204020204" pitchFamily="34" charset="-122"/>
      <p:regular r:id="rId21"/>
      <p:bold r:id="rId22"/>
    </p:embeddedFont>
    <p:embeddedFont>
      <p:font typeface="Calibri" panose="020F0502020204030204" pitchFamily="34" charset="0"/>
      <p:regular r:id="rId23"/>
      <p:bold r:id="rId24"/>
      <p:italic r:id="rId25"/>
      <p:boldItalic r:id="rId26"/>
    </p:embeddedFont>
  </p:embeddedFontLst>
  <p:defaultTextStyle>
    <a:defPPr>
      <a:defRPr lang="zh-CN"/>
    </a:defPPr>
    <a:lvl1pPr algn="l" defTabSz="966470"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1pPr>
    <a:lvl2pPr marL="482600" indent="-25400" algn="l" defTabSz="966470"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2pPr>
    <a:lvl3pPr marL="967105" indent="-52705" algn="l" defTabSz="966470"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3pPr>
    <a:lvl4pPr marL="1450975" indent="-79375" algn="l" defTabSz="966470"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4pPr>
    <a:lvl5pPr marL="1935480" indent="-106680" algn="l" defTabSz="966470"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14">
          <p15:clr>
            <a:srgbClr val="A4A3A4"/>
          </p15:clr>
        </p15:guide>
        <p15:guide id="2" pos="3067">
          <p15:clr>
            <a:srgbClr val="A4A3A4"/>
          </p15:clr>
        </p15:guide>
      </p15:sldGuideLst>
    </p:ext>
    <p:ext uri="{2D200454-40CA-4A62-9FC3-DE9A4176ACB9}">
      <p15:notesGuideLst xmlns:p15="http://schemas.microsoft.com/office/powerpoint/2012/main">
        <p15:guide id="1" orient="horz" pos="2733">
          <p15:clr>
            <a:srgbClr val="A4A3A4"/>
          </p15:clr>
        </p15:guide>
        <p15:guide id="2" pos="216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FF0000"/>
    <a:srgbClr val="360000"/>
    <a:srgbClr val="3E0000"/>
    <a:srgbClr val="D0006D"/>
    <a:srgbClr val="9751CB"/>
    <a:srgbClr val="005A9E"/>
    <a:srgbClr val="2156FF"/>
    <a:srgbClr val="006DF0"/>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87" autoAdjust="0"/>
    <p:restoredTop sz="94660"/>
  </p:normalViewPr>
  <p:slideViewPr>
    <p:cSldViewPr>
      <p:cViewPr varScale="1">
        <p:scale>
          <a:sx n="85" d="100"/>
          <a:sy n="85" d="100"/>
        </p:scale>
        <p:origin x="668" y="40"/>
      </p:cViewPr>
      <p:guideLst>
        <p:guide orient="horz" pos="1614"/>
        <p:guide pos="3067"/>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68" d="100"/>
          <a:sy n="68" d="100"/>
        </p:scale>
        <p:origin x="-3336" y="-90"/>
      </p:cViewPr>
      <p:guideLst>
        <p:guide orient="horz" pos="2733"/>
        <p:guide pos="216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967740" fontAlgn="auto">
              <a:spcBef>
                <a:spcPts val="0"/>
              </a:spcBef>
              <a:spcAft>
                <a:spcPts val="0"/>
              </a:spcAft>
              <a:defRPr sz="1200" smtClean="0">
                <a:latin typeface="+mn-lt"/>
                <a:ea typeface="+mn-ea"/>
              </a:defRPr>
            </a:lvl1pPr>
          </a:lstStyle>
          <a:p>
            <a:pPr>
              <a:defRPr/>
            </a:pPr>
            <a:fld id="{CCBFAF72-1563-47D6-B7E6-34529404EE30}" type="datetimeFigureOut">
              <a:rPr lang="zh-CN" altLang="en-US"/>
              <a:t>2017/11/1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967740" fontAlgn="auto">
              <a:spcBef>
                <a:spcPts val="0"/>
              </a:spcBef>
              <a:spcAft>
                <a:spcPts val="0"/>
              </a:spcAft>
              <a:defRPr sz="1200" smtClean="0">
                <a:latin typeface="+mn-lt"/>
                <a:ea typeface="+mn-ea"/>
              </a:defRPr>
            </a:lvl1pPr>
          </a:lstStyle>
          <a:p>
            <a:pPr>
              <a:defRPr/>
            </a:pPr>
            <a:fld id="{3219187B-8851-4471-879F-35BFB0C031CE}" type="slidenum">
              <a:rPr lang="zh-CN" altLang="en-US"/>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967740" fontAlgn="auto">
              <a:spcBef>
                <a:spcPts val="0"/>
              </a:spcBef>
              <a:spcAft>
                <a:spcPts val="0"/>
              </a:spcAft>
              <a:defRPr sz="1200" smtClean="0">
                <a:latin typeface="+mn-lt"/>
                <a:ea typeface="+mn-ea"/>
              </a:defRPr>
            </a:lvl1pPr>
          </a:lstStyle>
          <a:p>
            <a:pPr>
              <a:defRPr/>
            </a:pPr>
            <a:fld id="{001866E4-F001-4660-AF58-DE5DC3ECCFA6}" type="datetimeFigureOut">
              <a:rPr lang="zh-CN" altLang="en-US"/>
              <a:t>2017/11/1</a:t>
            </a:fld>
            <a:endParaRPr lang="zh-CN" altLang="en-US"/>
          </a:p>
        </p:txBody>
      </p:sp>
      <p:sp>
        <p:nvSpPr>
          <p:cNvPr id="4" name="幻灯片图像占位符 3"/>
          <p:cNvSpPr>
            <a:spLocks noGrp="1" noRot="1" noChangeAspect="1"/>
          </p:cNvSpPr>
          <p:nvPr>
            <p:ph type="sldImg" idx="2"/>
          </p:nvPr>
        </p:nvSpPr>
        <p:spPr>
          <a:xfrm>
            <a:off x="342900" y="685800"/>
            <a:ext cx="61722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967740" fontAlgn="auto">
              <a:spcBef>
                <a:spcPts val="0"/>
              </a:spcBef>
              <a:spcAft>
                <a:spcPts val="0"/>
              </a:spcAft>
              <a:defRPr sz="1200" smtClean="0">
                <a:latin typeface="+mn-lt"/>
                <a:ea typeface="+mn-ea"/>
              </a:defRPr>
            </a:lvl1pPr>
          </a:lstStyle>
          <a:p>
            <a:pPr>
              <a:defRPr/>
            </a:pPr>
            <a:fld id="{47079287-648C-4B3D-8FE1-F0E0722F132F}"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defTabSz="966470" rtl="0" fontAlgn="base">
      <a:spcBef>
        <a:spcPct val="30000"/>
      </a:spcBef>
      <a:spcAft>
        <a:spcPct val="0"/>
      </a:spcAft>
      <a:defRPr sz="1300" kern="1200">
        <a:solidFill>
          <a:schemeClr val="tx1"/>
        </a:solidFill>
        <a:latin typeface="+mn-lt"/>
        <a:ea typeface="+mn-ea"/>
        <a:cs typeface="+mn-cs"/>
      </a:defRPr>
    </a:lvl1pPr>
    <a:lvl2pPr marL="482600" algn="l" defTabSz="966470" rtl="0" fontAlgn="base">
      <a:spcBef>
        <a:spcPct val="30000"/>
      </a:spcBef>
      <a:spcAft>
        <a:spcPct val="0"/>
      </a:spcAft>
      <a:defRPr sz="1300" kern="1200">
        <a:solidFill>
          <a:schemeClr val="tx1"/>
        </a:solidFill>
        <a:latin typeface="+mn-lt"/>
        <a:ea typeface="+mn-ea"/>
        <a:cs typeface="+mn-cs"/>
      </a:defRPr>
    </a:lvl2pPr>
    <a:lvl3pPr marL="967105" algn="l" defTabSz="966470" rtl="0" fontAlgn="base">
      <a:spcBef>
        <a:spcPct val="30000"/>
      </a:spcBef>
      <a:spcAft>
        <a:spcPct val="0"/>
      </a:spcAft>
      <a:defRPr sz="1300" kern="1200">
        <a:solidFill>
          <a:schemeClr val="tx1"/>
        </a:solidFill>
        <a:latin typeface="+mn-lt"/>
        <a:ea typeface="+mn-ea"/>
        <a:cs typeface="+mn-cs"/>
      </a:defRPr>
    </a:lvl3pPr>
    <a:lvl4pPr marL="1450975" algn="l" defTabSz="966470" rtl="0" fontAlgn="base">
      <a:spcBef>
        <a:spcPct val="30000"/>
      </a:spcBef>
      <a:spcAft>
        <a:spcPct val="0"/>
      </a:spcAft>
      <a:defRPr sz="1300" kern="1200">
        <a:solidFill>
          <a:schemeClr val="tx1"/>
        </a:solidFill>
        <a:latin typeface="+mn-lt"/>
        <a:ea typeface="+mn-ea"/>
        <a:cs typeface="+mn-cs"/>
      </a:defRPr>
    </a:lvl4pPr>
    <a:lvl5pPr marL="1935480" algn="l" defTabSz="966470" rtl="0" fontAlgn="base">
      <a:spcBef>
        <a:spcPct val="30000"/>
      </a:spcBef>
      <a:spcAft>
        <a:spcPct val="0"/>
      </a:spcAft>
      <a:defRPr sz="1300" kern="1200">
        <a:solidFill>
          <a:schemeClr val="tx1"/>
        </a:solidFill>
        <a:latin typeface="+mn-lt"/>
        <a:ea typeface="+mn-ea"/>
        <a:cs typeface="+mn-cs"/>
      </a:defRPr>
    </a:lvl5pPr>
    <a:lvl6pPr marL="2419350" algn="l" defTabSz="967740" rtl="0" eaLnBrk="1" latinLnBrk="0" hangingPunct="1">
      <a:defRPr sz="1300" kern="1200">
        <a:solidFill>
          <a:schemeClr val="tx1"/>
        </a:solidFill>
        <a:latin typeface="+mn-lt"/>
        <a:ea typeface="+mn-ea"/>
        <a:cs typeface="+mn-cs"/>
      </a:defRPr>
    </a:lvl6pPr>
    <a:lvl7pPr marL="2903220" algn="l" defTabSz="967740" rtl="0" eaLnBrk="1" latinLnBrk="0" hangingPunct="1">
      <a:defRPr sz="1300" kern="1200">
        <a:solidFill>
          <a:schemeClr val="tx1"/>
        </a:solidFill>
        <a:latin typeface="+mn-lt"/>
        <a:ea typeface="+mn-ea"/>
        <a:cs typeface="+mn-cs"/>
      </a:defRPr>
    </a:lvl7pPr>
    <a:lvl8pPr marL="3387090" algn="l" defTabSz="967740" rtl="0" eaLnBrk="1" latinLnBrk="0" hangingPunct="1">
      <a:defRPr sz="1300" kern="1200">
        <a:solidFill>
          <a:schemeClr val="tx1"/>
        </a:solidFill>
        <a:latin typeface="+mn-lt"/>
        <a:ea typeface="+mn-ea"/>
        <a:cs typeface="+mn-cs"/>
      </a:defRPr>
    </a:lvl8pPr>
    <a:lvl9pPr marL="3870960" algn="l" defTabSz="96774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079287-648C-4B3D-8FE1-F0E0722F132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5A88A6-9D76-4C00-84A2-A3ACA3ECA0B7}"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文本框 6"/>
          <p:cNvSpPr>
            <a:spLocks noChangeArrowheads="1"/>
          </p:cNvSpPr>
          <p:nvPr userDrawn="1"/>
        </p:nvSpPr>
        <p:spPr bwMode="auto">
          <a:xfrm>
            <a:off x="641111" y="316677"/>
            <a:ext cx="3295650" cy="315461"/>
          </a:xfrm>
          <a:prstGeom prst="rect">
            <a:avLst/>
          </a:prstGeom>
          <a:noFill/>
          <a:ln>
            <a:noFill/>
          </a:ln>
        </p:spPr>
        <p:txBody>
          <a:bodyPr lIns="68571" tIns="34285" rIns="68571" bIns="34285">
            <a:spAutoFit/>
          </a:bodyPr>
          <a:lstStyle/>
          <a:p>
            <a:pPr defTabSz="967740" fontAlgn="auto">
              <a:spcBef>
                <a:spcPts val="0"/>
              </a:spcBef>
              <a:spcAft>
                <a:spcPts val="0"/>
              </a:spcAft>
              <a:defRPr/>
            </a:pPr>
            <a:r>
              <a:rPr lang="zh-CN" altLang="en-US" sz="1600" b="1" dirty="0">
                <a:latin typeface="微软雅黑" panose="020B0503020204020204" pitchFamily="34" charset="-122"/>
                <a:ea typeface="微软雅黑" panose="020B0503020204020204" pitchFamily="34" charset="-122"/>
                <a:sym typeface="微软雅黑" panose="020B0503020204020204" pitchFamily="34" charset="-122"/>
              </a:rPr>
              <a:t>在幻灯片母版输入此标题</a:t>
            </a:r>
          </a:p>
        </p:txBody>
      </p:sp>
      <p:grpSp>
        <p:nvGrpSpPr>
          <p:cNvPr id="3" name="组合 2"/>
          <p:cNvGrpSpPr/>
          <p:nvPr userDrawn="1"/>
        </p:nvGrpSpPr>
        <p:grpSpPr>
          <a:xfrm>
            <a:off x="352592" y="688270"/>
            <a:ext cx="9231272" cy="67851"/>
            <a:chOff x="288133" y="483063"/>
            <a:chExt cx="8772740" cy="64666"/>
          </a:xfrm>
        </p:grpSpPr>
        <p:sp>
          <p:nvSpPr>
            <p:cNvPr id="4" name="任意多边形 3"/>
            <p:cNvSpPr/>
            <p:nvPr/>
          </p:nvSpPr>
          <p:spPr>
            <a:xfrm>
              <a:off x="288133" y="483063"/>
              <a:ext cx="904874" cy="64666"/>
            </a:xfrm>
            <a:custGeom>
              <a:avLst/>
              <a:gdLst>
                <a:gd name="connsiteX0" fmla="*/ 0 w 740569"/>
                <a:gd name="connsiteY0" fmla="*/ 28575 h 47625"/>
                <a:gd name="connsiteX1" fmla="*/ 95250 w 740569"/>
                <a:gd name="connsiteY1" fmla="*/ 0 h 47625"/>
                <a:gd name="connsiteX2" fmla="*/ 152400 w 740569"/>
                <a:gd name="connsiteY2" fmla="*/ 40481 h 47625"/>
                <a:gd name="connsiteX3" fmla="*/ 238125 w 740569"/>
                <a:gd name="connsiteY3" fmla="*/ 4762 h 47625"/>
                <a:gd name="connsiteX4" fmla="*/ 285750 w 740569"/>
                <a:gd name="connsiteY4" fmla="*/ 47625 h 47625"/>
                <a:gd name="connsiteX5" fmla="*/ 431007 w 740569"/>
                <a:gd name="connsiteY5" fmla="*/ 19050 h 47625"/>
                <a:gd name="connsiteX6" fmla="*/ 733425 w 740569"/>
                <a:gd name="connsiteY6" fmla="*/ 19050 h 47625"/>
                <a:gd name="connsiteX7" fmla="*/ 740569 w 740569"/>
                <a:gd name="connsiteY7" fmla="*/ 19050 h 47625"/>
                <a:gd name="connsiteX0-1" fmla="*/ 0 w 740569"/>
                <a:gd name="connsiteY0-2" fmla="*/ 28706 h 47756"/>
                <a:gd name="connsiteX1-3" fmla="*/ 95250 w 740569"/>
                <a:gd name="connsiteY1-4" fmla="*/ 131 h 47756"/>
                <a:gd name="connsiteX2-5" fmla="*/ 152400 w 740569"/>
                <a:gd name="connsiteY2-6" fmla="*/ 40612 h 47756"/>
                <a:gd name="connsiteX3-7" fmla="*/ 238125 w 740569"/>
                <a:gd name="connsiteY3-8" fmla="*/ 4893 h 47756"/>
                <a:gd name="connsiteX4-9" fmla="*/ 285750 w 740569"/>
                <a:gd name="connsiteY4-10" fmla="*/ 47756 h 47756"/>
                <a:gd name="connsiteX5-11" fmla="*/ 431007 w 740569"/>
                <a:gd name="connsiteY5-12" fmla="*/ 19181 h 47756"/>
                <a:gd name="connsiteX6-13" fmla="*/ 733425 w 740569"/>
                <a:gd name="connsiteY6-14" fmla="*/ 19181 h 47756"/>
                <a:gd name="connsiteX7-15" fmla="*/ 740569 w 740569"/>
                <a:gd name="connsiteY7-16" fmla="*/ 19181 h 47756"/>
                <a:gd name="connsiteX0-17" fmla="*/ 0 w 740569"/>
                <a:gd name="connsiteY0-18" fmla="*/ 29111 h 48161"/>
                <a:gd name="connsiteX1-19" fmla="*/ 95250 w 740569"/>
                <a:gd name="connsiteY1-20" fmla="*/ 536 h 48161"/>
                <a:gd name="connsiteX2-21" fmla="*/ 152400 w 740569"/>
                <a:gd name="connsiteY2-22" fmla="*/ 41017 h 48161"/>
                <a:gd name="connsiteX3-23" fmla="*/ 238125 w 740569"/>
                <a:gd name="connsiteY3-24" fmla="*/ 5298 h 48161"/>
                <a:gd name="connsiteX4-25" fmla="*/ 285750 w 740569"/>
                <a:gd name="connsiteY4-26" fmla="*/ 48161 h 48161"/>
                <a:gd name="connsiteX5-27" fmla="*/ 431007 w 740569"/>
                <a:gd name="connsiteY5-28" fmla="*/ 19586 h 48161"/>
                <a:gd name="connsiteX6-29" fmla="*/ 733425 w 740569"/>
                <a:gd name="connsiteY6-30" fmla="*/ 19586 h 48161"/>
                <a:gd name="connsiteX7-31" fmla="*/ 740569 w 740569"/>
                <a:gd name="connsiteY7-32" fmla="*/ 19586 h 48161"/>
                <a:gd name="connsiteX0-33" fmla="*/ 0 w 740569"/>
                <a:gd name="connsiteY0-34" fmla="*/ 45574 h 64624"/>
                <a:gd name="connsiteX1-35" fmla="*/ 111919 w 740569"/>
                <a:gd name="connsiteY1-36" fmla="*/ 330 h 64624"/>
                <a:gd name="connsiteX2-37" fmla="*/ 152400 w 740569"/>
                <a:gd name="connsiteY2-38" fmla="*/ 57480 h 64624"/>
                <a:gd name="connsiteX3-39" fmla="*/ 238125 w 740569"/>
                <a:gd name="connsiteY3-40" fmla="*/ 21761 h 64624"/>
                <a:gd name="connsiteX4-41" fmla="*/ 285750 w 740569"/>
                <a:gd name="connsiteY4-42" fmla="*/ 64624 h 64624"/>
                <a:gd name="connsiteX5-43" fmla="*/ 431007 w 740569"/>
                <a:gd name="connsiteY5-44" fmla="*/ 36049 h 64624"/>
                <a:gd name="connsiteX6-45" fmla="*/ 733425 w 740569"/>
                <a:gd name="connsiteY6-46" fmla="*/ 36049 h 64624"/>
                <a:gd name="connsiteX7-47" fmla="*/ 740569 w 740569"/>
                <a:gd name="connsiteY7-48" fmla="*/ 36049 h 64624"/>
                <a:gd name="connsiteX0-49" fmla="*/ 0 w 740569"/>
                <a:gd name="connsiteY0-50" fmla="*/ 45574 h 64624"/>
                <a:gd name="connsiteX1-51" fmla="*/ 111919 w 740569"/>
                <a:gd name="connsiteY1-52" fmla="*/ 330 h 64624"/>
                <a:gd name="connsiteX2-53" fmla="*/ 152400 w 740569"/>
                <a:gd name="connsiteY2-54" fmla="*/ 57480 h 64624"/>
                <a:gd name="connsiteX3-55" fmla="*/ 238125 w 740569"/>
                <a:gd name="connsiteY3-56" fmla="*/ 21761 h 64624"/>
                <a:gd name="connsiteX4-57" fmla="*/ 285750 w 740569"/>
                <a:gd name="connsiteY4-58" fmla="*/ 64624 h 64624"/>
                <a:gd name="connsiteX5-59" fmla="*/ 431007 w 740569"/>
                <a:gd name="connsiteY5-60" fmla="*/ 36049 h 64624"/>
                <a:gd name="connsiteX6-61" fmla="*/ 733425 w 740569"/>
                <a:gd name="connsiteY6-62" fmla="*/ 36049 h 64624"/>
                <a:gd name="connsiteX7-63" fmla="*/ 740569 w 740569"/>
                <a:gd name="connsiteY7-64" fmla="*/ 36049 h 64624"/>
                <a:gd name="connsiteX0-65" fmla="*/ 0 w 740569"/>
                <a:gd name="connsiteY0-66" fmla="*/ 45574 h 64624"/>
                <a:gd name="connsiteX1-67" fmla="*/ 111919 w 740569"/>
                <a:gd name="connsiteY1-68" fmla="*/ 330 h 64624"/>
                <a:gd name="connsiteX2-69" fmla="*/ 152400 w 740569"/>
                <a:gd name="connsiteY2-70" fmla="*/ 57480 h 64624"/>
                <a:gd name="connsiteX3-71" fmla="*/ 238125 w 740569"/>
                <a:gd name="connsiteY3-72" fmla="*/ 21761 h 64624"/>
                <a:gd name="connsiteX4-73" fmla="*/ 285750 w 740569"/>
                <a:gd name="connsiteY4-74" fmla="*/ 64624 h 64624"/>
                <a:gd name="connsiteX5-75" fmla="*/ 431007 w 740569"/>
                <a:gd name="connsiteY5-76" fmla="*/ 36049 h 64624"/>
                <a:gd name="connsiteX6-77" fmla="*/ 733425 w 740569"/>
                <a:gd name="connsiteY6-78" fmla="*/ 36049 h 64624"/>
                <a:gd name="connsiteX7-79" fmla="*/ 740569 w 740569"/>
                <a:gd name="connsiteY7-80" fmla="*/ 36049 h 64624"/>
                <a:gd name="connsiteX0-81" fmla="*/ 0 w 740569"/>
                <a:gd name="connsiteY0-82" fmla="*/ 45574 h 64624"/>
                <a:gd name="connsiteX1-83" fmla="*/ 111919 w 740569"/>
                <a:gd name="connsiteY1-84" fmla="*/ 330 h 64624"/>
                <a:gd name="connsiteX2-85" fmla="*/ 152400 w 740569"/>
                <a:gd name="connsiteY2-86" fmla="*/ 57480 h 64624"/>
                <a:gd name="connsiteX3-87" fmla="*/ 238125 w 740569"/>
                <a:gd name="connsiteY3-88" fmla="*/ 21761 h 64624"/>
                <a:gd name="connsiteX4-89" fmla="*/ 285750 w 740569"/>
                <a:gd name="connsiteY4-90" fmla="*/ 64624 h 64624"/>
                <a:gd name="connsiteX5-91" fmla="*/ 431007 w 740569"/>
                <a:gd name="connsiteY5-92" fmla="*/ 36049 h 64624"/>
                <a:gd name="connsiteX6-93" fmla="*/ 733425 w 740569"/>
                <a:gd name="connsiteY6-94" fmla="*/ 36049 h 64624"/>
                <a:gd name="connsiteX7-95" fmla="*/ 740569 w 740569"/>
                <a:gd name="connsiteY7-96" fmla="*/ 36049 h 64624"/>
                <a:gd name="connsiteX0-97" fmla="*/ 0 w 740569"/>
                <a:gd name="connsiteY0-98" fmla="*/ 45574 h 67811"/>
                <a:gd name="connsiteX1-99" fmla="*/ 111919 w 740569"/>
                <a:gd name="connsiteY1-100" fmla="*/ 330 h 67811"/>
                <a:gd name="connsiteX2-101" fmla="*/ 152400 w 740569"/>
                <a:gd name="connsiteY2-102" fmla="*/ 57480 h 67811"/>
                <a:gd name="connsiteX3-103" fmla="*/ 238125 w 740569"/>
                <a:gd name="connsiteY3-104" fmla="*/ 21761 h 67811"/>
                <a:gd name="connsiteX4-105" fmla="*/ 285750 w 740569"/>
                <a:gd name="connsiteY4-106" fmla="*/ 64624 h 67811"/>
                <a:gd name="connsiteX5-107" fmla="*/ 431007 w 740569"/>
                <a:gd name="connsiteY5-108" fmla="*/ 36049 h 67811"/>
                <a:gd name="connsiteX6-109" fmla="*/ 733425 w 740569"/>
                <a:gd name="connsiteY6-110" fmla="*/ 36049 h 67811"/>
                <a:gd name="connsiteX7-111" fmla="*/ 740569 w 740569"/>
                <a:gd name="connsiteY7-112" fmla="*/ 36049 h 67811"/>
                <a:gd name="connsiteX0-113" fmla="*/ 0 w 740569"/>
                <a:gd name="connsiteY0-114" fmla="*/ 45574 h 64754"/>
                <a:gd name="connsiteX1-115" fmla="*/ 111919 w 740569"/>
                <a:gd name="connsiteY1-116" fmla="*/ 330 h 64754"/>
                <a:gd name="connsiteX2-117" fmla="*/ 152400 w 740569"/>
                <a:gd name="connsiteY2-118" fmla="*/ 57480 h 64754"/>
                <a:gd name="connsiteX3-119" fmla="*/ 238125 w 740569"/>
                <a:gd name="connsiteY3-120" fmla="*/ 21761 h 64754"/>
                <a:gd name="connsiteX4-121" fmla="*/ 285750 w 740569"/>
                <a:gd name="connsiteY4-122" fmla="*/ 64624 h 64754"/>
                <a:gd name="connsiteX5-123" fmla="*/ 431007 w 740569"/>
                <a:gd name="connsiteY5-124" fmla="*/ 36049 h 64754"/>
                <a:gd name="connsiteX6-125" fmla="*/ 733425 w 740569"/>
                <a:gd name="connsiteY6-126" fmla="*/ 36049 h 64754"/>
                <a:gd name="connsiteX7-127" fmla="*/ 740569 w 740569"/>
                <a:gd name="connsiteY7-128" fmla="*/ 36049 h 64754"/>
                <a:gd name="connsiteX0-129" fmla="*/ 0 w 740569"/>
                <a:gd name="connsiteY0-130" fmla="*/ 45574 h 64776"/>
                <a:gd name="connsiteX1-131" fmla="*/ 111919 w 740569"/>
                <a:gd name="connsiteY1-132" fmla="*/ 330 h 64776"/>
                <a:gd name="connsiteX2-133" fmla="*/ 152400 w 740569"/>
                <a:gd name="connsiteY2-134" fmla="*/ 57480 h 64776"/>
                <a:gd name="connsiteX3-135" fmla="*/ 238125 w 740569"/>
                <a:gd name="connsiteY3-136" fmla="*/ 21761 h 64776"/>
                <a:gd name="connsiteX4-137" fmla="*/ 311944 w 740569"/>
                <a:gd name="connsiteY4-138" fmla="*/ 64624 h 64776"/>
                <a:gd name="connsiteX5-139" fmla="*/ 431007 w 740569"/>
                <a:gd name="connsiteY5-140" fmla="*/ 36049 h 64776"/>
                <a:gd name="connsiteX6-141" fmla="*/ 733425 w 740569"/>
                <a:gd name="connsiteY6-142" fmla="*/ 36049 h 64776"/>
                <a:gd name="connsiteX7-143" fmla="*/ 740569 w 740569"/>
                <a:gd name="connsiteY7-144" fmla="*/ 36049 h 64776"/>
                <a:gd name="connsiteX0-145" fmla="*/ 0 w 758294"/>
                <a:gd name="connsiteY0-146" fmla="*/ 45574 h 64666"/>
                <a:gd name="connsiteX1-147" fmla="*/ 111919 w 758294"/>
                <a:gd name="connsiteY1-148" fmla="*/ 330 h 64666"/>
                <a:gd name="connsiteX2-149" fmla="*/ 152400 w 758294"/>
                <a:gd name="connsiteY2-150" fmla="*/ 57480 h 64666"/>
                <a:gd name="connsiteX3-151" fmla="*/ 238125 w 758294"/>
                <a:gd name="connsiteY3-152" fmla="*/ 21761 h 64666"/>
                <a:gd name="connsiteX4-153" fmla="*/ 311944 w 758294"/>
                <a:gd name="connsiteY4-154" fmla="*/ 64624 h 64666"/>
                <a:gd name="connsiteX5-155" fmla="*/ 423864 w 758294"/>
                <a:gd name="connsiteY5-156" fmla="*/ 12236 h 64666"/>
                <a:gd name="connsiteX6-157" fmla="*/ 733425 w 758294"/>
                <a:gd name="connsiteY6-158" fmla="*/ 36049 h 64666"/>
                <a:gd name="connsiteX7-159" fmla="*/ 740569 w 758294"/>
                <a:gd name="connsiteY7-160" fmla="*/ 36049 h 64666"/>
                <a:gd name="connsiteX0-161" fmla="*/ 0 w 950119"/>
                <a:gd name="connsiteY0-162" fmla="*/ 45574 h 64666"/>
                <a:gd name="connsiteX1-163" fmla="*/ 111919 w 950119"/>
                <a:gd name="connsiteY1-164" fmla="*/ 330 h 64666"/>
                <a:gd name="connsiteX2-165" fmla="*/ 152400 w 950119"/>
                <a:gd name="connsiteY2-166" fmla="*/ 57480 h 64666"/>
                <a:gd name="connsiteX3-167" fmla="*/ 238125 w 950119"/>
                <a:gd name="connsiteY3-168" fmla="*/ 21761 h 64666"/>
                <a:gd name="connsiteX4-169" fmla="*/ 311944 w 950119"/>
                <a:gd name="connsiteY4-170" fmla="*/ 64624 h 64666"/>
                <a:gd name="connsiteX5-171" fmla="*/ 423864 w 950119"/>
                <a:gd name="connsiteY5-172" fmla="*/ 12236 h 64666"/>
                <a:gd name="connsiteX6-173" fmla="*/ 733425 w 950119"/>
                <a:gd name="connsiteY6-174" fmla="*/ 36049 h 64666"/>
                <a:gd name="connsiteX7-175" fmla="*/ 950119 w 950119"/>
                <a:gd name="connsiteY7-176" fmla="*/ 36049 h 64666"/>
                <a:gd name="connsiteX0-177" fmla="*/ 0 w 950119"/>
                <a:gd name="connsiteY0-178" fmla="*/ 45574 h 64666"/>
                <a:gd name="connsiteX1-179" fmla="*/ 111919 w 950119"/>
                <a:gd name="connsiteY1-180" fmla="*/ 330 h 64666"/>
                <a:gd name="connsiteX2-181" fmla="*/ 152400 w 950119"/>
                <a:gd name="connsiteY2-182" fmla="*/ 57480 h 64666"/>
                <a:gd name="connsiteX3-183" fmla="*/ 238125 w 950119"/>
                <a:gd name="connsiteY3-184" fmla="*/ 21761 h 64666"/>
                <a:gd name="connsiteX4-185" fmla="*/ 311944 w 950119"/>
                <a:gd name="connsiteY4-186" fmla="*/ 64624 h 64666"/>
                <a:gd name="connsiteX5-187" fmla="*/ 423864 w 950119"/>
                <a:gd name="connsiteY5-188" fmla="*/ 12236 h 64666"/>
                <a:gd name="connsiteX6-189" fmla="*/ 738187 w 950119"/>
                <a:gd name="connsiteY6-190" fmla="*/ 14618 h 64666"/>
                <a:gd name="connsiteX7-191" fmla="*/ 950119 w 950119"/>
                <a:gd name="connsiteY7-192" fmla="*/ 36049 h 64666"/>
                <a:gd name="connsiteX0-193" fmla="*/ 0 w 985838"/>
                <a:gd name="connsiteY0-194" fmla="*/ 45574 h 64666"/>
                <a:gd name="connsiteX1-195" fmla="*/ 111919 w 985838"/>
                <a:gd name="connsiteY1-196" fmla="*/ 330 h 64666"/>
                <a:gd name="connsiteX2-197" fmla="*/ 152400 w 985838"/>
                <a:gd name="connsiteY2-198" fmla="*/ 57480 h 64666"/>
                <a:gd name="connsiteX3-199" fmla="*/ 238125 w 985838"/>
                <a:gd name="connsiteY3-200" fmla="*/ 21761 h 64666"/>
                <a:gd name="connsiteX4-201" fmla="*/ 311944 w 985838"/>
                <a:gd name="connsiteY4-202" fmla="*/ 64624 h 64666"/>
                <a:gd name="connsiteX5-203" fmla="*/ 423864 w 985838"/>
                <a:gd name="connsiteY5-204" fmla="*/ 12236 h 64666"/>
                <a:gd name="connsiteX6-205" fmla="*/ 738187 w 985838"/>
                <a:gd name="connsiteY6-206" fmla="*/ 14618 h 64666"/>
                <a:gd name="connsiteX7-207" fmla="*/ 985838 w 985838"/>
                <a:gd name="connsiteY7-208" fmla="*/ 16999 h 64666"/>
                <a:gd name="connsiteX0-209" fmla="*/ 0 w 964406"/>
                <a:gd name="connsiteY0-210" fmla="*/ 45574 h 64666"/>
                <a:gd name="connsiteX1-211" fmla="*/ 111919 w 964406"/>
                <a:gd name="connsiteY1-212" fmla="*/ 330 h 64666"/>
                <a:gd name="connsiteX2-213" fmla="*/ 152400 w 964406"/>
                <a:gd name="connsiteY2-214" fmla="*/ 57480 h 64666"/>
                <a:gd name="connsiteX3-215" fmla="*/ 238125 w 964406"/>
                <a:gd name="connsiteY3-216" fmla="*/ 21761 h 64666"/>
                <a:gd name="connsiteX4-217" fmla="*/ 311944 w 964406"/>
                <a:gd name="connsiteY4-218" fmla="*/ 64624 h 64666"/>
                <a:gd name="connsiteX5-219" fmla="*/ 423864 w 964406"/>
                <a:gd name="connsiteY5-220" fmla="*/ 12236 h 64666"/>
                <a:gd name="connsiteX6-221" fmla="*/ 738187 w 964406"/>
                <a:gd name="connsiteY6-222" fmla="*/ 14618 h 64666"/>
                <a:gd name="connsiteX7-223" fmla="*/ 964406 w 964406"/>
                <a:gd name="connsiteY7-224" fmla="*/ 7474 h 64666"/>
                <a:gd name="connsiteX0-225" fmla="*/ 0 w 962024"/>
                <a:gd name="connsiteY0-226" fmla="*/ 45574 h 64666"/>
                <a:gd name="connsiteX1-227" fmla="*/ 111919 w 962024"/>
                <a:gd name="connsiteY1-228" fmla="*/ 330 h 64666"/>
                <a:gd name="connsiteX2-229" fmla="*/ 152400 w 962024"/>
                <a:gd name="connsiteY2-230" fmla="*/ 57480 h 64666"/>
                <a:gd name="connsiteX3-231" fmla="*/ 238125 w 962024"/>
                <a:gd name="connsiteY3-232" fmla="*/ 21761 h 64666"/>
                <a:gd name="connsiteX4-233" fmla="*/ 311944 w 962024"/>
                <a:gd name="connsiteY4-234" fmla="*/ 64624 h 64666"/>
                <a:gd name="connsiteX5-235" fmla="*/ 423864 w 962024"/>
                <a:gd name="connsiteY5-236" fmla="*/ 12236 h 64666"/>
                <a:gd name="connsiteX6-237" fmla="*/ 738187 w 962024"/>
                <a:gd name="connsiteY6-238" fmla="*/ 14618 h 64666"/>
                <a:gd name="connsiteX7-239" fmla="*/ 962024 w 962024"/>
                <a:gd name="connsiteY7-240" fmla="*/ 14618 h 64666"/>
                <a:gd name="connsiteX0-241" fmla="*/ 0 w 845343"/>
                <a:gd name="connsiteY0-242" fmla="*/ 45574 h 64666"/>
                <a:gd name="connsiteX1-243" fmla="*/ 111919 w 845343"/>
                <a:gd name="connsiteY1-244" fmla="*/ 330 h 64666"/>
                <a:gd name="connsiteX2-245" fmla="*/ 152400 w 845343"/>
                <a:gd name="connsiteY2-246" fmla="*/ 57480 h 64666"/>
                <a:gd name="connsiteX3-247" fmla="*/ 238125 w 845343"/>
                <a:gd name="connsiteY3-248" fmla="*/ 21761 h 64666"/>
                <a:gd name="connsiteX4-249" fmla="*/ 311944 w 845343"/>
                <a:gd name="connsiteY4-250" fmla="*/ 64624 h 64666"/>
                <a:gd name="connsiteX5-251" fmla="*/ 423864 w 845343"/>
                <a:gd name="connsiteY5-252" fmla="*/ 12236 h 64666"/>
                <a:gd name="connsiteX6-253" fmla="*/ 738187 w 845343"/>
                <a:gd name="connsiteY6-254" fmla="*/ 14618 h 64666"/>
                <a:gd name="connsiteX7-255" fmla="*/ 845343 w 845343"/>
                <a:gd name="connsiteY7-256" fmla="*/ 14618 h 64666"/>
                <a:gd name="connsiteX0-257" fmla="*/ 0 w 904874"/>
                <a:gd name="connsiteY0-258" fmla="*/ 45574 h 64666"/>
                <a:gd name="connsiteX1-259" fmla="*/ 111919 w 904874"/>
                <a:gd name="connsiteY1-260" fmla="*/ 330 h 64666"/>
                <a:gd name="connsiteX2-261" fmla="*/ 152400 w 904874"/>
                <a:gd name="connsiteY2-262" fmla="*/ 57480 h 64666"/>
                <a:gd name="connsiteX3-263" fmla="*/ 238125 w 904874"/>
                <a:gd name="connsiteY3-264" fmla="*/ 21761 h 64666"/>
                <a:gd name="connsiteX4-265" fmla="*/ 311944 w 904874"/>
                <a:gd name="connsiteY4-266" fmla="*/ 64624 h 64666"/>
                <a:gd name="connsiteX5-267" fmla="*/ 423864 w 904874"/>
                <a:gd name="connsiteY5-268" fmla="*/ 12236 h 64666"/>
                <a:gd name="connsiteX6-269" fmla="*/ 738187 w 904874"/>
                <a:gd name="connsiteY6-270" fmla="*/ 14618 h 64666"/>
                <a:gd name="connsiteX7-271" fmla="*/ 904874 w 904874"/>
                <a:gd name="connsiteY7-272" fmla="*/ 14618 h 64666"/>
                <a:gd name="connsiteX0-273" fmla="*/ 0 w 904874"/>
                <a:gd name="connsiteY0-274" fmla="*/ 45574 h 64666"/>
                <a:gd name="connsiteX1-275" fmla="*/ 111919 w 904874"/>
                <a:gd name="connsiteY1-276" fmla="*/ 330 h 64666"/>
                <a:gd name="connsiteX2-277" fmla="*/ 152400 w 904874"/>
                <a:gd name="connsiteY2-278" fmla="*/ 57480 h 64666"/>
                <a:gd name="connsiteX3-279" fmla="*/ 238125 w 904874"/>
                <a:gd name="connsiteY3-280" fmla="*/ 21761 h 64666"/>
                <a:gd name="connsiteX4-281" fmla="*/ 311944 w 904874"/>
                <a:gd name="connsiteY4-282" fmla="*/ 64624 h 64666"/>
                <a:gd name="connsiteX5-283" fmla="*/ 423864 w 904874"/>
                <a:gd name="connsiteY5-284" fmla="*/ 12236 h 64666"/>
                <a:gd name="connsiteX6-285" fmla="*/ 740569 w 904874"/>
                <a:gd name="connsiteY6-286" fmla="*/ 14618 h 64666"/>
                <a:gd name="connsiteX7-287" fmla="*/ 904874 w 904874"/>
                <a:gd name="connsiteY7-288" fmla="*/ 14618 h 64666"/>
                <a:gd name="connsiteX0-289" fmla="*/ 0 w 904874"/>
                <a:gd name="connsiteY0-290" fmla="*/ 45574 h 64666"/>
                <a:gd name="connsiteX1-291" fmla="*/ 111919 w 904874"/>
                <a:gd name="connsiteY1-292" fmla="*/ 330 h 64666"/>
                <a:gd name="connsiteX2-293" fmla="*/ 152400 w 904874"/>
                <a:gd name="connsiteY2-294" fmla="*/ 57480 h 64666"/>
                <a:gd name="connsiteX3-295" fmla="*/ 238125 w 904874"/>
                <a:gd name="connsiteY3-296" fmla="*/ 21761 h 64666"/>
                <a:gd name="connsiteX4-297" fmla="*/ 311944 w 904874"/>
                <a:gd name="connsiteY4-298" fmla="*/ 64624 h 64666"/>
                <a:gd name="connsiteX5-299" fmla="*/ 423864 w 904874"/>
                <a:gd name="connsiteY5-300" fmla="*/ 12236 h 64666"/>
                <a:gd name="connsiteX6-301" fmla="*/ 740569 w 904874"/>
                <a:gd name="connsiteY6-302" fmla="*/ 14618 h 64666"/>
                <a:gd name="connsiteX7-303" fmla="*/ 904874 w 904874"/>
                <a:gd name="connsiteY7-304" fmla="*/ 14618 h 64666"/>
                <a:gd name="connsiteX0-305" fmla="*/ 0 w 904874"/>
                <a:gd name="connsiteY0-306" fmla="*/ 45574 h 64666"/>
                <a:gd name="connsiteX1-307" fmla="*/ 111919 w 904874"/>
                <a:gd name="connsiteY1-308" fmla="*/ 330 h 64666"/>
                <a:gd name="connsiteX2-309" fmla="*/ 152400 w 904874"/>
                <a:gd name="connsiteY2-310" fmla="*/ 57480 h 64666"/>
                <a:gd name="connsiteX3-311" fmla="*/ 238125 w 904874"/>
                <a:gd name="connsiteY3-312" fmla="*/ 21761 h 64666"/>
                <a:gd name="connsiteX4-313" fmla="*/ 311944 w 904874"/>
                <a:gd name="connsiteY4-314" fmla="*/ 64624 h 64666"/>
                <a:gd name="connsiteX5-315" fmla="*/ 423864 w 904874"/>
                <a:gd name="connsiteY5-316" fmla="*/ 12236 h 64666"/>
                <a:gd name="connsiteX6-317" fmla="*/ 904874 w 904874"/>
                <a:gd name="connsiteY6-318" fmla="*/ 14618 h 646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04874" h="64666">
                  <a:moveTo>
                    <a:pt x="0" y="45574"/>
                  </a:moveTo>
                  <a:cubicBezTo>
                    <a:pt x="31750" y="36049"/>
                    <a:pt x="67469" y="-4035"/>
                    <a:pt x="111919" y="330"/>
                  </a:cubicBezTo>
                  <a:cubicBezTo>
                    <a:pt x="156369" y="4695"/>
                    <a:pt x="114300" y="47955"/>
                    <a:pt x="152400" y="57480"/>
                  </a:cubicBezTo>
                  <a:cubicBezTo>
                    <a:pt x="190500" y="67005"/>
                    <a:pt x="211534" y="20570"/>
                    <a:pt x="238125" y="21761"/>
                  </a:cubicBezTo>
                  <a:cubicBezTo>
                    <a:pt x="264716" y="22952"/>
                    <a:pt x="280988" y="66211"/>
                    <a:pt x="311944" y="64624"/>
                  </a:cubicBezTo>
                  <a:cubicBezTo>
                    <a:pt x="342900" y="63037"/>
                    <a:pt x="325042" y="20570"/>
                    <a:pt x="423864" y="12236"/>
                  </a:cubicBezTo>
                  <a:cubicBezTo>
                    <a:pt x="522686" y="3902"/>
                    <a:pt x="804664" y="14122"/>
                    <a:pt x="904874" y="14618"/>
                  </a:cubicBezTo>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a:stCxn id="4" idx="6"/>
            </p:cNvCxnSpPr>
            <p:nvPr/>
          </p:nvCxnSpPr>
          <p:spPr>
            <a:xfrm>
              <a:off x="1193007" y="497681"/>
              <a:ext cx="7867866" cy="4366"/>
            </a:xfrm>
            <a:prstGeom prst="lin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 name="组合 5"/>
          <p:cNvGrpSpPr/>
          <p:nvPr userDrawn="1"/>
        </p:nvGrpSpPr>
        <p:grpSpPr>
          <a:xfrm>
            <a:off x="0" y="290390"/>
            <a:ext cx="641111" cy="353788"/>
            <a:chOff x="0" y="252065"/>
            <a:chExt cx="641111" cy="392113"/>
          </a:xfrm>
        </p:grpSpPr>
        <p:sp>
          <p:nvSpPr>
            <p:cNvPr id="7" name="矩形 59"/>
            <p:cNvSpPr>
              <a:spLocks noChangeArrowheads="1"/>
            </p:cNvSpPr>
            <p:nvPr/>
          </p:nvSpPr>
          <p:spPr bwMode="auto">
            <a:xfrm>
              <a:off x="0" y="252065"/>
              <a:ext cx="227013" cy="392112"/>
            </a:xfrm>
            <a:prstGeom prst="rect">
              <a:avLst/>
            </a:prstGeom>
            <a:solidFill>
              <a:srgbClr val="D0006D"/>
            </a:solidFill>
            <a:ln>
              <a:noFill/>
            </a:ln>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defTabSz="967740" fontAlgn="auto">
                <a:lnSpc>
                  <a:spcPct val="100000"/>
                </a:lnSpc>
                <a:spcBef>
                  <a:spcPct val="0"/>
                </a:spcBef>
                <a:spcAft>
                  <a:spcPts val="0"/>
                </a:spcAft>
                <a:buFont typeface="Arial" panose="020B0604020202020204" pitchFamily="34" charset="0"/>
                <a:buNone/>
                <a:defRPr/>
              </a:pPr>
              <a:endParaRPr lang="zh-CN" altLang="en-US" sz="1400">
                <a:solidFill>
                  <a:srgbClr val="FFFFFF"/>
                </a:solidFill>
              </a:endParaRPr>
            </a:p>
          </p:txBody>
        </p:sp>
        <p:sp>
          <p:nvSpPr>
            <p:cNvPr id="8" name="矩形 60"/>
            <p:cNvSpPr>
              <a:spLocks noChangeArrowheads="1"/>
            </p:cNvSpPr>
            <p:nvPr/>
          </p:nvSpPr>
          <p:spPr bwMode="auto">
            <a:xfrm>
              <a:off x="227013" y="252065"/>
              <a:ext cx="114300" cy="392112"/>
            </a:xfrm>
            <a:prstGeom prst="rect">
              <a:avLst/>
            </a:prstGeom>
            <a:solidFill>
              <a:schemeClr val="accent2"/>
            </a:solidFill>
            <a:ln>
              <a:noFill/>
            </a:ln>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defTabSz="967740" fontAlgn="auto">
                <a:lnSpc>
                  <a:spcPct val="100000"/>
                </a:lnSpc>
                <a:spcBef>
                  <a:spcPct val="0"/>
                </a:spcBef>
                <a:spcAft>
                  <a:spcPts val="0"/>
                </a:spcAft>
                <a:buFont typeface="Arial" panose="020B0604020202020204" pitchFamily="34" charset="0"/>
                <a:buNone/>
                <a:defRPr/>
              </a:pPr>
              <a:endParaRPr lang="zh-CN" altLang="en-US" sz="1400">
                <a:solidFill>
                  <a:srgbClr val="FFFFFF"/>
                </a:solidFill>
              </a:endParaRPr>
            </a:p>
          </p:txBody>
        </p:sp>
        <p:sp>
          <p:nvSpPr>
            <p:cNvPr id="9" name="五边形 8"/>
            <p:cNvSpPr/>
            <p:nvPr userDrawn="1"/>
          </p:nvSpPr>
          <p:spPr>
            <a:xfrm>
              <a:off x="338378" y="254692"/>
              <a:ext cx="302733" cy="389486"/>
            </a:xfrm>
            <a:prstGeom prst="homePlat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26459" y="4416853"/>
            <a:ext cx="6804248" cy="983822"/>
          </a:xfrm>
          <a:prstGeom prst="rect">
            <a:avLst/>
          </a:prstGeom>
        </p:spPr>
      </p:pic>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840364" y="3696607"/>
            <a:ext cx="2881486" cy="1721263"/>
          </a:xfrm>
          <a:prstGeom prst="rect">
            <a:avLst/>
          </a:prstGeom>
        </p:spPr>
      </p:pic>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par>
                          <p:cTn id="13" fill="hold">
                            <p:stCondLst>
                              <p:cond delay="5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
                                        </p:tgtEl>
                                        <p:attrNameLst>
                                          <p:attrName>ppt_y</p:attrName>
                                        </p:attrNameLst>
                                      </p:cBhvr>
                                      <p:tavLst>
                                        <p:tav tm="0">
                                          <p:val>
                                            <p:strVal val="#ppt_y"/>
                                          </p:val>
                                        </p:tav>
                                        <p:tav tm="100000">
                                          <p:val>
                                            <p:strVal val="#ppt_y"/>
                                          </p:val>
                                        </p:tav>
                                      </p:tavLst>
                                    </p:anim>
                                    <p:anim calcmode="lin" valueType="num">
                                      <p:cBhvr>
                                        <p:cTn id="18"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
                                        </p:tgtEl>
                                        <p:attrNameLst>
                                          <p:attrName>ppt_w</p:attrName>
                                        </p:attrNameLst>
                                      </p:cBhvr>
                                      <p:tavLst>
                                        <p:tav tm="0">
                                          <p:val>
                                            <p:strVal val="#ppt_w/10"/>
                                          </p:val>
                                        </p:tav>
                                        <p:tav tm="50000">
                                          <p:val>
                                            <p:strVal val="#ppt_w+.01"/>
                                          </p:val>
                                        </p:tav>
                                        <p:tav tm="100000">
                                          <p:val>
                                            <p:strVal val="#ppt_w"/>
                                          </p:val>
                                        </p:tav>
                                      </p:tavLst>
                                    </p:anim>
                                    <p:animEffect>
                                      <p:cBhvr>
                                        <p:cTn id="20" dur="500" tmFilter="0,0; .5, 1; 1, 1"/>
                                        <p:tgtEl>
                                          <p:spTgt spid="2"/>
                                        </p:tgtEl>
                                      </p:cBhvr>
                                    </p:animEffect>
                                  </p:childTnLst>
                                </p:cTn>
                              </p:par>
                              <p:par>
                                <p:cTn id="21" presetID="42"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22" presetClass="entr" presetSubtype="2"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utoUpdateAnimBg="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75" y="0"/>
            <a:ext cx="9725025" cy="540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advClick="0" advTm="0">
    <p:pull/>
  </p:transition>
  <p:txStyles>
    <p:titleStyle>
      <a:lvl1pPr algn="ctr" defTabSz="966470" rtl="0" fontAlgn="base">
        <a:spcBef>
          <a:spcPct val="0"/>
        </a:spcBef>
        <a:spcAft>
          <a:spcPct val="0"/>
        </a:spcAft>
        <a:defRPr sz="4700" kern="1200">
          <a:solidFill>
            <a:schemeClr val="tx1"/>
          </a:solidFill>
          <a:latin typeface="+mj-lt"/>
          <a:ea typeface="+mj-ea"/>
          <a:cs typeface="+mj-cs"/>
        </a:defRPr>
      </a:lvl1pPr>
      <a:lvl2pPr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2pPr>
      <a:lvl3pPr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3pPr>
      <a:lvl4pPr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4pPr>
      <a:lvl5pPr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5pPr>
      <a:lvl6pPr marL="457200"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6pPr>
      <a:lvl7pPr marL="914400"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7pPr>
      <a:lvl8pPr marL="1371600"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8pPr>
      <a:lvl9pPr marL="1828800" algn="ctr" defTabSz="966470"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9pPr>
    </p:titleStyle>
    <p:bodyStyle>
      <a:lvl1pPr marL="361950" indent="-361950" algn="l" defTabSz="966470" rtl="0" fontAlgn="base">
        <a:spcBef>
          <a:spcPct val="20000"/>
        </a:spcBef>
        <a:spcAft>
          <a:spcPct val="0"/>
        </a:spcAft>
        <a:buFont typeface="Arial" panose="020B0604020202020204" pitchFamily="34" charset="0"/>
        <a:buChar char="•"/>
        <a:defRPr sz="3400" kern="1200">
          <a:solidFill>
            <a:schemeClr val="tx1"/>
          </a:solidFill>
          <a:latin typeface="+mn-lt"/>
          <a:ea typeface="+mn-ea"/>
          <a:cs typeface="+mn-cs"/>
        </a:defRPr>
      </a:lvl1pPr>
      <a:lvl2pPr marL="786130" indent="-301625" algn="l" defTabSz="966470" rtl="0" fontAlgn="base">
        <a:spcBef>
          <a:spcPct val="20000"/>
        </a:spcBef>
        <a:spcAft>
          <a:spcPct val="0"/>
        </a:spcAft>
        <a:buFont typeface="Arial" panose="020B0604020202020204" pitchFamily="34" charset="0"/>
        <a:buChar char="–"/>
        <a:defRPr sz="3000" kern="1200">
          <a:solidFill>
            <a:schemeClr val="tx1"/>
          </a:solidFill>
          <a:latin typeface="+mn-lt"/>
          <a:ea typeface="+mn-ea"/>
          <a:cs typeface="+mn-cs"/>
        </a:defRPr>
      </a:lvl2pPr>
      <a:lvl3pPr marL="1209675" indent="-241300" algn="l" defTabSz="966470" rtl="0" fontAlgn="base">
        <a:spcBef>
          <a:spcPct val="20000"/>
        </a:spcBef>
        <a:spcAft>
          <a:spcPct val="0"/>
        </a:spcAft>
        <a:buFont typeface="Arial" panose="020B0604020202020204" pitchFamily="34" charset="0"/>
        <a:buChar char="•"/>
        <a:defRPr sz="2500" kern="1200">
          <a:solidFill>
            <a:schemeClr val="tx1"/>
          </a:solidFill>
          <a:latin typeface="+mn-lt"/>
          <a:ea typeface="+mn-ea"/>
          <a:cs typeface="+mn-cs"/>
        </a:defRPr>
      </a:lvl3pPr>
      <a:lvl4pPr marL="1692275" indent="-241300" algn="l" defTabSz="966470" rtl="0" fontAlgn="base">
        <a:spcBef>
          <a:spcPct val="20000"/>
        </a:spcBef>
        <a:spcAft>
          <a:spcPct val="0"/>
        </a:spcAft>
        <a:buFont typeface="Arial" panose="020B0604020202020204" pitchFamily="34" charset="0"/>
        <a:buChar char="–"/>
        <a:defRPr sz="2100" kern="1200">
          <a:solidFill>
            <a:schemeClr val="tx1"/>
          </a:solidFill>
          <a:latin typeface="+mn-lt"/>
          <a:ea typeface="+mn-ea"/>
          <a:cs typeface="+mn-cs"/>
        </a:defRPr>
      </a:lvl4pPr>
      <a:lvl5pPr marL="2176780" indent="-241300" algn="l" defTabSz="966470" rtl="0" fontAlgn="base">
        <a:spcBef>
          <a:spcPct val="20000"/>
        </a:spcBef>
        <a:spcAft>
          <a:spcPct val="0"/>
        </a:spcAft>
        <a:buFont typeface="Arial" panose="020B0604020202020204" pitchFamily="34" charset="0"/>
        <a:buChar char="»"/>
        <a:defRPr sz="2100" kern="1200">
          <a:solidFill>
            <a:schemeClr val="tx1"/>
          </a:solidFill>
          <a:latin typeface="+mn-lt"/>
          <a:ea typeface="+mn-ea"/>
          <a:cs typeface="+mn-cs"/>
        </a:defRPr>
      </a:lvl5pPr>
      <a:lvl6pPr marL="266128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6pPr>
      <a:lvl7pPr marL="314515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62902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411289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zh-CN"/>
      </a:defPPr>
      <a:lvl1pPr marL="0" algn="l" defTabSz="967740" rtl="0" eaLnBrk="1" latinLnBrk="0" hangingPunct="1">
        <a:defRPr sz="1900" kern="1200">
          <a:solidFill>
            <a:schemeClr val="tx1"/>
          </a:solidFill>
          <a:latin typeface="+mn-lt"/>
          <a:ea typeface="+mn-ea"/>
          <a:cs typeface="+mn-cs"/>
        </a:defRPr>
      </a:lvl1pPr>
      <a:lvl2pPr marL="483870" algn="l" defTabSz="967740" rtl="0" eaLnBrk="1" latinLnBrk="0" hangingPunct="1">
        <a:defRPr sz="1900" kern="1200">
          <a:solidFill>
            <a:schemeClr val="tx1"/>
          </a:solidFill>
          <a:latin typeface="+mn-lt"/>
          <a:ea typeface="+mn-ea"/>
          <a:cs typeface="+mn-cs"/>
        </a:defRPr>
      </a:lvl2pPr>
      <a:lvl3pPr marL="967740" algn="l" defTabSz="967740" rtl="0" eaLnBrk="1" latinLnBrk="0" hangingPunct="1">
        <a:defRPr sz="1900" kern="1200">
          <a:solidFill>
            <a:schemeClr val="tx1"/>
          </a:solidFill>
          <a:latin typeface="+mn-lt"/>
          <a:ea typeface="+mn-ea"/>
          <a:cs typeface="+mn-cs"/>
        </a:defRPr>
      </a:lvl3pPr>
      <a:lvl4pPr marL="1451610" algn="l" defTabSz="967740" rtl="0" eaLnBrk="1" latinLnBrk="0" hangingPunct="1">
        <a:defRPr sz="1900" kern="1200">
          <a:solidFill>
            <a:schemeClr val="tx1"/>
          </a:solidFill>
          <a:latin typeface="+mn-lt"/>
          <a:ea typeface="+mn-ea"/>
          <a:cs typeface="+mn-cs"/>
        </a:defRPr>
      </a:lvl4pPr>
      <a:lvl5pPr marL="1935480" algn="l" defTabSz="967740" rtl="0" eaLnBrk="1" latinLnBrk="0" hangingPunct="1">
        <a:defRPr sz="1900" kern="1200">
          <a:solidFill>
            <a:schemeClr val="tx1"/>
          </a:solidFill>
          <a:latin typeface="+mn-lt"/>
          <a:ea typeface="+mn-ea"/>
          <a:cs typeface="+mn-cs"/>
        </a:defRPr>
      </a:lvl5pPr>
      <a:lvl6pPr marL="2419350" algn="l" defTabSz="967740" rtl="0" eaLnBrk="1" latinLnBrk="0" hangingPunct="1">
        <a:defRPr sz="1900" kern="1200">
          <a:solidFill>
            <a:schemeClr val="tx1"/>
          </a:solidFill>
          <a:latin typeface="+mn-lt"/>
          <a:ea typeface="+mn-ea"/>
          <a:cs typeface="+mn-cs"/>
        </a:defRPr>
      </a:lvl6pPr>
      <a:lvl7pPr marL="2903220" algn="l" defTabSz="967740" rtl="0" eaLnBrk="1" latinLnBrk="0" hangingPunct="1">
        <a:defRPr sz="1900" kern="1200">
          <a:solidFill>
            <a:schemeClr val="tx1"/>
          </a:solidFill>
          <a:latin typeface="+mn-lt"/>
          <a:ea typeface="+mn-ea"/>
          <a:cs typeface="+mn-cs"/>
        </a:defRPr>
      </a:lvl7pPr>
      <a:lvl8pPr marL="3387090" algn="l" defTabSz="967740" rtl="0" eaLnBrk="1" latinLnBrk="0" hangingPunct="1">
        <a:defRPr sz="1900" kern="1200">
          <a:solidFill>
            <a:schemeClr val="tx1"/>
          </a:solidFill>
          <a:latin typeface="+mn-lt"/>
          <a:ea typeface="+mn-ea"/>
          <a:cs typeface="+mn-cs"/>
        </a:defRPr>
      </a:lvl8pPr>
      <a:lvl9pPr marL="3870960" algn="l" defTabSz="96774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11.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12.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2.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notesSlide" Target="../notesSlides/notesSlide3.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notesSlide" Target="../notesSlides/notesSlide4.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notesSlide" Target="../notesSlides/notesSlide5.xml"/><Relationship Id="rId7"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6.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notesSlide" Target="../notesSlides/notesSlide7.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3"/>
          <a:stretch>
            <a:fillRect/>
          </a:stretch>
        </p:blipFill>
        <p:spPr>
          <a:xfrm>
            <a:off x="-10160" y="1270"/>
            <a:ext cx="9742170" cy="5485130"/>
          </a:xfrm>
          <a:prstGeom prst="rect">
            <a:avLst/>
          </a:prstGeom>
        </p:spPr>
      </p:pic>
      <p:grpSp>
        <p:nvGrpSpPr>
          <p:cNvPr id="11" name="组合 10"/>
          <p:cNvGrpSpPr/>
          <p:nvPr/>
        </p:nvGrpSpPr>
        <p:grpSpPr>
          <a:xfrm>
            <a:off x="-10160" y="1270"/>
            <a:ext cx="8063230" cy="2941320"/>
            <a:chOff x="-18" y="-18"/>
            <a:chExt cx="12698" cy="4632"/>
          </a:xfrm>
        </p:grpSpPr>
        <p:pic>
          <p:nvPicPr>
            <p:cNvPr id="13" name="图片 12" descr="党旗1"/>
            <p:cNvPicPr>
              <a:picLocks noChangeAspect="1"/>
            </p:cNvPicPr>
            <p:nvPr/>
          </p:nvPicPr>
          <p:blipFill>
            <a:blip r:embed="rId4"/>
            <a:stretch>
              <a:fillRect/>
            </a:stretch>
          </p:blipFill>
          <p:spPr>
            <a:xfrm>
              <a:off x="-18" y="-18"/>
              <a:ext cx="12699" cy="4633"/>
            </a:xfrm>
            <a:prstGeom prst="rect">
              <a:avLst/>
            </a:prstGeom>
          </p:spPr>
        </p:pic>
        <p:pic>
          <p:nvPicPr>
            <p:cNvPr id="21" name="图片 20" descr="党徽"/>
            <p:cNvPicPr>
              <a:picLocks noChangeAspect="1"/>
            </p:cNvPicPr>
            <p:nvPr/>
          </p:nvPicPr>
          <p:blipFill>
            <a:blip r:embed="rId5"/>
            <a:stretch>
              <a:fillRect/>
            </a:stretch>
          </p:blipFill>
          <p:spPr>
            <a:xfrm>
              <a:off x="1672" y="-18"/>
              <a:ext cx="2108" cy="2393"/>
            </a:xfrm>
            <a:prstGeom prst="rect">
              <a:avLst/>
            </a:prstGeom>
          </p:spPr>
        </p:pic>
      </p:grpSp>
      <p:sp>
        <p:nvSpPr>
          <p:cNvPr id="2" name="文本框 1"/>
          <p:cNvSpPr txBox="1"/>
          <p:nvPr/>
        </p:nvSpPr>
        <p:spPr>
          <a:xfrm>
            <a:off x="3698876" y="1520825"/>
            <a:ext cx="2214880" cy="583565"/>
          </a:xfrm>
          <a:prstGeom prst="rect">
            <a:avLst/>
          </a:prstGeom>
          <a:noFill/>
        </p:spPr>
        <p:txBody>
          <a:bodyPr wrap="none" rtlCol="0" anchor="t">
            <a:spAutoFit/>
          </a:bodyPr>
          <a:lstStyle/>
          <a:p>
            <a:pPr algn="ctr" fontAlgn="auto">
              <a:spcBef>
                <a:spcPts val="0"/>
              </a:spcBef>
              <a:spcAft>
                <a:spcPts val="0"/>
              </a:spcAft>
              <a:defRPr/>
            </a:pPr>
            <a:r>
              <a:rPr lang="zh-CN" altLang="en-US" sz="3200" b="1" dirty="0">
                <a:solidFill>
                  <a:schemeClr val="bg2"/>
                </a:solidFill>
                <a:effectLst>
                  <a:outerShdw blurRad="38100" dist="25400" dir="5400000" algn="ctr" rotWithShape="0">
                    <a:srgbClr val="6E747A">
                      <a:alpha val="43000"/>
                    </a:srgbClr>
                  </a:outerShdw>
                </a:effectLst>
                <a:latin typeface="+mj-ea"/>
                <a:ea typeface="+mj-ea"/>
                <a:sym typeface="+mn-ea"/>
              </a:rPr>
              <a:t>初心和使命</a:t>
            </a:r>
          </a:p>
        </p:txBody>
      </p:sp>
      <p:sp>
        <p:nvSpPr>
          <p:cNvPr id="10" name="TextBox 9">
            <a:hlinkClick r:id="" action="ppaction://hlinkshowjump?jump=nextslide"/>
          </p:cNvPr>
          <p:cNvSpPr txBox="1"/>
          <p:nvPr/>
        </p:nvSpPr>
        <p:spPr>
          <a:xfrm>
            <a:off x="2255520" y="2441575"/>
            <a:ext cx="6912610" cy="461645"/>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2400" dirty="0">
                <a:solidFill>
                  <a:schemeClr val="bg2"/>
                </a:solidFill>
              </a:rPr>
              <a:t>为中国人民谋幸福 为中华民族谋复兴</a:t>
            </a:r>
          </a:p>
        </p:txBody>
      </p:sp>
      <p:sp>
        <p:nvSpPr>
          <p:cNvPr id="12" name="矩形 11"/>
          <p:cNvSpPr/>
          <p:nvPr/>
        </p:nvSpPr>
        <p:spPr>
          <a:xfrm>
            <a:off x="2267585" y="2893695"/>
            <a:ext cx="5200650" cy="1708150"/>
          </a:xfrm>
          <a:prstGeom prst="rect">
            <a:avLst/>
          </a:prstGeom>
        </p:spPr>
        <p:txBody>
          <a:bodyPr wrap="square">
            <a:spAutoFit/>
          </a:bodyPr>
          <a:lstStyle/>
          <a:p>
            <a:pPr algn="just">
              <a:lnSpc>
                <a:spcPct val="150000"/>
              </a:lnSpc>
            </a:pPr>
            <a:r>
              <a:rPr lang="zh-CN" altLang="en-US" sz="1400" b="1" dirty="0">
                <a:solidFill>
                  <a:schemeClr val="bg2"/>
                </a:solidFill>
                <a:latin typeface="微软雅黑" panose="020B0503020204020204" pitchFamily="34" charset="-122"/>
                <a:ea typeface="微软雅黑" panose="020B0503020204020204" pitchFamily="34" charset="-122"/>
              </a:rPr>
              <a:t>习近平强调，不忘初心，方得始终。</a:t>
            </a:r>
            <a:r>
              <a:rPr lang="zh-CN" altLang="en-US" sz="1400" dirty="0">
                <a:solidFill>
                  <a:schemeClr val="accent6">
                    <a:lumMod val="50000"/>
                  </a:schemeClr>
                </a:solidFill>
                <a:latin typeface="微软雅黑" panose="020B0503020204020204" pitchFamily="34" charset="-122"/>
                <a:ea typeface="微软雅黑" panose="020B0503020204020204" pitchFamily="34" charset="-122"/>
              </a:rPr>
              <a:t>这个初心和使命是激励中国共产党人不断前进的根本动力。全党同志一定要永远与人民同呼吸、共命运、心连心，永远把人民对美好生活的向往作为奋斗目标，以永不懈怠的精神状态和一往无前的奋斗姿态，继续朝着实现中华民族伟大复兴的宏伟目标奋勇前进。</a:t>
            </a:r>
          </a:p>
        </p:txBody>
      </p:sp>
      <p:cxnSp>
        <p:nvCxnSpPr>
          <p:cNvPr id="5" name="直接连接符 4"/>
          <p:cNvCxnSpPr/>
          <p:nvPr/>
        </p:nvCxnSpPr>
        <p:spPr>
          <a:xfrm>
            <a:off x="2374900" y="2334260"/>
            <a:ext cx="4968037"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Click="0" advTm="0">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10795" y="4305300"/>
            <a:ext cx="9741535" cy="1181100"/>
          </a:xfrm>
          <a:prstGeom prst="rect">
            <a:avLst/>
          </a:prstGeom>
        </p:spPr>
      </p:pic>
      <p:sp>
        <p:nvSpPr>
          <p:cNvPr id="13" name="圆角矩形 12"/>
          <p:cNvSpPr/>
          <p:nvPr/>
        </p:nvSpPr>
        <p:spPr>
          <a:xfrm>
            <a:off x="1179530" y="1159783"/>
            <a:ext cx="7360788" cy="3168352"/>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337945" y="1295400"/>
            <a:ext cx="7153275" cy="1198880"/>
          </a:xfrm>
          <a:prstGeom prst="rect">
            <a:avLst/>
          </a:prstGeom>
        </p:spPr>
        <p:txBody>
          <a:bodyPr wrap="square">
            <a:spAutoFit/>
          </a:bodyPr>
          <a:lstStyle/>
          <a:p>
            <a:pPr algn="just">
              <a:lnSpc>
                <a:spcPct val="150000"/>
              </a:lnSpc>
            </a:pP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全党要更加自觉地增强道路自信、理论自信、制度自信、文化自信，既不走封闭僵化的老路，也不走改旗易帜的邪路，保持政治定力，坚持实干兴邦，始终坚持和发展中国特色社会主义。</a:t>
            </a:r>
            <a:endParaRPr lang="zh-CN" altLang="en-US" sz="16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11" name="标题 1"/>
          <p:cNvSpPr txBox="1"/>
          <p:nvPr/>
        </p:nvSpPr>
        <p:spPr>
          <a:xfrm>
            <a:off x="1007110" y="21590"/>
            <a:ext cx="3862705" cy="317500"/>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a:solidFill>
                  <a:schemeClr val="bg2"/>
                </a:solidFill>
                <a:sym typeface="+mn-ea"/>
              </a:rPr>
              <a:t>实现伟大梦想，必须推进伟大事业</a:t>
            </a:r>
            <a:endParaRPr lang="zh-CN" altLang="en-US" dirty="0">
              <a:solidFill>
                <a:schemeClr val="bg2"/>
              </a:solidFill>
              <a:effectLst>
                <a:outerShdw blurRad="38100" dist="25400" dir="5400000" algn="ctr" rotWithShape="0">
                  <a:srgbClr val="6E747A">
                    <a:alpha val="43000"/>
                  </a:srgbClr>
                </a:outerShdw>
              </a:effectLst>
            </a:endParaRPr>
          </a:p>
        </p:txBody>
      </p:sp>
      <p:sp>
        <p:nvSpPr>
          <p:cNvPr id="87" name="Rectangle 5"/>
          <p:cNvSpPr/>
          <p:nvPr/>
        </p:nvSpPr>
        <p:spPr>
          <a:xfrm>
            <a:off x="1402715" y="2911475"/>
            <a:ext cx="1524000" cy="1237615"/>
          </a:xfrm>
          <a:prstGeom prst="rect">
            <a:avLst/>
          </a:prstGeom>
          <a:solidFill>
            <a:schemeClr val="bg2"/>
          </a:solidFill>
          <a:ln w="9525" cap="flat" cmpd="sng" algn="ctr">
            <a:noFill/>
            <a:prstDash val="solid"/>
          </a:ln>
          <a:effectLst/>
        </p:spPr>
        <p:txBody>
          <a:bodyPr lIns="274297" tIns="274297" rIns="91432" bIns="45716"/>
          <a:lstStyle/>
          <a:p>
            <a:pPr defTabSz="914400" fontAlgn="auto">
              <a:spcBef>
                <a:spcPts val="0"/>
              </a:spcBef>
              <a:spcAft>
                <a:spcPts val="0"/>
              </a:spcAft>
              <a:defRPr/>
            </a:pPr>
            <a:endParaRPr lang="en-US" sz="1800" b="1" kern="0" dirty="0">
              <a:solidFill>
                <a:srgbClr val="FFFFFF"/>
              </a:solidFill>
              <a:latin typeface="Segoe" pitchFamily="34" charset="0"/>
              <a:ea typeface="+mn-ea"/>
            </a:endParaRPr>
          </a:p>
        </p:txBody>
      </p:sp>
      <p:sp>
        <p:nvSpPr>
          <p:cNvPr id="91" name="Rectangle 6"/>
          <p:cNvSpPr/>
          <p:nvPr/>
        </p:nvSpPr>
        <p:spPr>
          <a:xfrm>
            <a:off x="6750685" y="2911475"/>
            <a:ext cx="1595755" cy="1237615"/>
          </a:xfrm>
          <a:prstGeom prst="rect">
            <a:avLst/>
          </a:prstGeom>
          <a:solidFill>
            <a:schemeClr val="accent1"/>
          </a:solidFill>
          <a:ln w="9525" cap="flat" cmpd="sng" algn="ctr">
            <a:noFill/>
            <a:prstDash val="solid"/>
          </a:ln>
          <a:effectLst/>
        </p:spPr>
        <p:txBody>
          <a:bodyPr lIns="274297" tIns="274297" rIns="91432" bIns="45716"/>
          <a:lstStyle/>
          <a:p>
            <a:pPr defTabSz="914400" fontAlgn="auto">
              <a:spcBef>
                <a:spcPts val="0"/>
              </a:spcBef>
              <a:spcAft>
                <a:spcPts val="0"/>
              </a:spcAft>
              <a:defRPr/>
            </a:pPr>
            <a:endParaRPr lang="en-US" sz="1800" b="1" kern="0" dirty="0">
              <a:solidFill>
                <a:srgbClr val="FFFFFF"/>
              </a:solidFill>
              <a:latin typeface="Segoe" pitchFamily="34" charset="0"/>
              <a:ea typeface="+mn-ea"/>
            </a:endParaRPr>
          </a:p>
        </p:txBody>
      </p:sp>
      <p:sp>
        <p:nvSpPr>
          <p:cNvPr id="97" name="Rectangle 16"/>
          <p:cNvSpPr/>
          <p:nvPr/>
        </p:nvSpPr>
        <p:spPr>
          <a:xfrm>
            <a:off x="4960620" y="2911475"/>
            <a:ext cx="1524000" cy="1237615"/>
          </a:xfrm>
          <a:prstGeom prst="rect">
            <a:avLst/>
          </a:prstGeom>
          <a:solidFill>
            <a:schemeClr val="tx2">
              <a:lumMod val="60000"/>
              <a:lumOff val="40000"/>
            </a:schemeClr>
          </a:solidFill>
          <a:ln w="9525" cap="flat" cmpd="sng" algn="ctr">
            <a:noFill/>
            <a:prstDash val="solid"/>
          </a:ln>
          <a:effectLst/>
        </p:spPr>
        <p:txBody>
          <a:bodyPr lIns="274297" tIns="274297" rIns="91432" bIns="45716"/>
          <a:lstStyle/>
          <a:p>
            <a:pPr defTabSz="914400" fontAlgn="auto">
              <a:spcBef>
                <a:spcPts val="0"/>
              </a:spcBef>
              <a:spcAft>
                <a:spcPts val="0"/>
              </a:spcAft>
              <a:defRPr/>
            </a:pPr>
            <a:endParaRPr lang="en-US" sz="1800" b="1" kern="0" dirty="0">
              <a:solidFill>
                <a:srgbClr val="FFFFFF"/>
              </a:solidFill>
              <a:latin typeface="Segoe" pitchFamily="34" charset="0"/>
              <a:ea typeface="+mn-ea"/>
            </a:endParaRPr>
          </a:p>
        </p:txBody>
      </p:sp>
      <p:sp>
        <p:nvSpPr>
          <p:cNvPr id="17" name="Rectangle 15"/>
          <p:cNvSpPr/>
          <p:nvPr/>
        </p:nvSpPr>
        <p:spPr>
          <a:xfrm>
            <a:off x="3181985" y="2911475"/>
            <a:ext cx="1522730" cy="1237615"/>
          </a:xfrm>
          <a:prstGeom prst="rect">
            <a:avLst/>
          </a:prstGeom>
          <a:solidFill>
            <a:srgbClr val="D0006D"/>
          </a:solidFill>
          <a:ln w="9525" cap="flat" cmpd="sng" algn="ctr">
            <a:noFill/>
            <a:prstDash val="solid"/>
          </a:ln>
          <a:effectLst/>
        </p:spPr>
        <p:txBody>
          <a:bodyPr lIns="274297" tIns="274297" rIns="91432" bIns="45716"/>
          <a:lstStyle/>
          <a:p>
            <a:pPr defTabSz="914400" fontAlgn="auto">
              <a:spcBef>
                <a:spcPts val="0"/>
              </a:spcBef>
              <a:spcAft>
                <a:spcPts val="0"/>
              </a:spcAft>
              <a:defRPr/>
            </a:pPr>
            <a:endParaRPr lang="en-US" sz="1800" b="1" kern="0" dirty="0">
              <a:solidFill>
                <a:srgbClr val="FFFFFF"/>
              </a:solidFill>
              <a:latin typeface="Segoe" pitchFamily="34" charset="0"/>
              <a:ea typeface="+mn-ea"/>
            </a:endParaRPr>
          </a:p>
        </p:txBody>
      </p:sp>
      <p:sp>
        <p:nvSpPr>
          <p:cNvPr id="47" name="文本框 46"/>
          <p:cNvSpPr txBox="1"/>
          <p:nvPr/>
        </p:nvSpPr>
        <p:spPr>
          <a:xfrm>
            <a:off x="1560195" y="3062605"/>
            <a:ext cx="1317625" cy="1014730"/>
          </a:xfrm>
          <a:prstGeom prst="rect">
            <a:avLst/>
          </a:prstGeom>
          <a:noFill/>
        </p:spPr>
        <p:txBody>
          <a:bodyPr wrap="square" rtlCol="0">
            <a:spAutoFit/>
          </a:bodyPr>
          <a:lstStyle/>
          <a:p>
            <a:pPr defTabSz="967740" fontAlgn="base">
              <a:spcBef>
                <a:spcPct val="0"/>
              </a:spcBef>
              <a:spcAft>
                <a:spcPct val="0"/>
              </a:spcAft>
            </a:pPr>
            <a:r>
              <a:rPr lang="zh-CN" altLang="en-US" sz="4000" b="1" dirty="0">
                <a:solidFill>
                  <a:schemeClr val="bg1"/>
                </a:solidFill>
                <a:effectLst>
                  <a:outerShdw blurRad="38100" dist="25400" dir="5400000" algn="ctr" rotWithShape="0">
                    <a:srgbClr val="6E747A">
                      <a:alpha val="43000"/>
                    </a:srgbClr>
                  </a:outerShdw>
                </a:effectLst>
                <a:latin typeface="+mj-ea"/>
                <a:ea typeface="+mj-ea"/>
                <a:sym typeface="+mn-ea"/>
              </a:rPr>
              <a:t>道路</a:t>
            </a:r>
            <a:r>
              <a:rPr lang="zh-CN" altLang="en-US" sz="2000" b="1" dirty="0">
                <a:solidFill>
                  <a:schemeClr val="bg1"/>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自信</a:t>
            </a:r>
          </a:p>
        </p:txBody>
      </p:sp>
      <p:sp>
        <p:nvSpPr>
          <p:cNvPr id="18" name="文本框 17"/>
          <p:cNvSpPr txBox="1"/>
          <p:nvPr/>
        </p:nvSpPr>
        <p:spPr>
          <a:xfrm>
            <a:off x="3356610" y="3062605"/>
            <a:ext cx="1317625" cy="1014730"/>
          </a:xfrm>
          <a:prstGeom prst="rect">
            <a:avLst/>
          </a:prstGeom>
          <a:noFill/>
        </p:spPr>
        <p:txBody>
          <a:bodyPr wrap="square" rtlCol="0">
            <a:spAutoFit/>
          </a:bodyPr>
          <a:lstStyle/>
          <a:p>
            <a:pPr defTabSz="967740" fontAlgn="base">
              <a:spcBef>
                <a:spcPct val="0"/>
              </a:spcBef>
              <a:spcAft>
                <a:spcPct val="0"/>
              </a:spcAft>
            </a:pPr>
            <a:r>
              <a:rPr lang="zh-CN" altLang="en-US" sz="4000" b="1" dirty="0">
                <a:solidFill>
                  <a:schemeClr val="bg1"/>
                </a:solidFill>
                <a:effectLst>
                  <a:outerShdw blurRad="38100" dist="25400" dir="5400000" algn="ctr" rotWithShape="0">
                    <a:srgbClr val="6E747A">
                      <a:alpha val="43000"/>
                    </a:srgbClr>
                  </a:outerShdw>
                </a:effectLst>
                <a:latin typeface="+mj-ea"/>
                <a:ea typeface="+mj-ea"/>
                <a:sym typeface="+mn-ea"/>
              </a:rPr>
              <a:t>理论</a:t>
            </a:r>
            <a:r>
              <a:rPr lang="zh-CN" altLang="en-US" sz="2000" b="1" dirty="0">
                <a:solidFill>
                  <a:schemeClr val="bg1"/>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自信</a:t>
            </a:r>
          </a:p>
        </p:txBody>
      </p:sp>
      <p:sp>
        <p:nvSpPr>
          <p:cNvPr id="19" name="文本框 18"/>
          <p:cNvSpPr txBox="1"/>
          <p:nvPr/>
        </p:nvSpPr>
        <p:spPr>
          <a:xfrm>
            <a:off x="5135880" y="3062605"/>
            <a:ext cx="1317625" cy="1014730"/>
          </a:xfrm>
          <a:prstGeom prst="rect">
            <a:avLst/>
          </a:prstGeom>
          <a:noFill/>
        </p:spPr>
        <p:txBody>
          <a:bodyPr wrap="square" rtlCol="0">
            <a:spAutoFit/>
          </a:bodyPr>
          <a:lstStyle/>
          <a:p>
            <a:pPr defTabSz="967740" fontAlgn="base">
              <a:spcBef>
                <a:spcPct val="0"/>
              </a:spcBef>
              <a:spcAft>
                <a:spcPct val="0"/>
              </a:spcAft>
            </a:pPr>
            <a:r>
              <a:rPr lang="zh-CN" altLang="en-US" sz="4000" b="1" dirty="0">
                <a:solidFill>
                  <a:schemeClr val="bg1"/>
                </a:solidFill>
                <a:effectLst>
                  <a:outerShdw blurRad="38100" dist="25400" dir="5400000" algn="ctr" rotWithShape="0">
                    <a:srgbClr val="6E747A">
                      <a:alpha val="43000"/>
                    </a:srgbClr>
                  </a:outerShdw>
                </a:effectLst>
                <a:latin typeface="+mj-ea"/>
                <a:ea typeface="+mj-ea"/>
                <a:sym typeface="+mn-ea"/>
              </a:rPr>
              <a:t>制度</a:t>
            </a:r>
            <a:r>
              <a:rPr lang="zh-CN" altLang="en-US" sz="2000" b="1" dirty="0">
                <a:solidFill>
                  <a:schemeClr val="bg1"/>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自信</a:t>
            </a:r>
          </a:p>
        </p:txBody>
      </p:sp>
      <p:sp>
        <p:nvSpPr>
          <p:cNvPr id="20" name="文本框 19"/>
          <p:cNvSpPr txBox="1"/>
          <p:nvPr/>
        </p:nvSpPr>
        <p:spPr>
          <a:xfrm>
            <a:off x="6957060" y="3062605"/>
            <a:ext cx="1317625" cy="1014730"/>
          </a:xfrm>
          <a:prstGeom prst="rect">
            <a:avLst/>
          </a:prstGeom>
          <a:noFill/>
        </p:spPr>
        <p:txBody>
          <a:bodyPr wrap="square" rtlCol="0">
            <a:spAutoFit/>
          </a:bodyPr>
          <a:lstStyle/>
          <a:p>
            <a:pPr defTabSz="967740" fontAlgn="base">
              <a:spcBef>
                <a:spcPct val="0"/>
              </a:spcBef>
              <a:spcAft>
                <a:spcPct val="0"/>
              </a:spcAft>
            </a:pPr>
            <a:r>
              <a:rPr lang="zh-CN" altLang="en-US" sz="4000" b="1" dirty="0">
                <a:solidFill>
                  <a:schemeClr val="bg1"/>
                </a:solidFill>
                <a:effectLst>
                  <a:outerShdw blurRad="38100" dist="25400" dir="5400000" algn="ctr" rotWithShape="0">
                    <a:srgbClr val="6E747A">
                      <a:alpha val="43000"/>
                    </a:srgbClr>
                  </a:outerShdw>
                </a:effectLst>
                <a:latin typeface="+mj-ea"/>
                <a:ea typeface="+mj-ea"/>
                <a:sym typeface="+mn-ea"/>
              </a:rPr>
              <a:t>文化</a:t>
            </a:r>
            <a:r>
              <a:rPr lang="zh-CN" altLang="en-US" sz="2000" b="1" dirty="0">
                <a:solidFill>
                  <a:schemeClr val="bg1"/>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自信</a:t>
            </a:r>
          </a:p>
        </p:txBody>
      </p:sp>
      <p:sp>
        <p:nvSpPr>
          <p:cNvPr id="21" name="文本框 20"/>
          <p:cNvSpPr txBox="1"/>
          <p:nvPr/>
        </p:nvSpPr>
        <p:spPr>
          <a:xfrm>
            <a:off x="4146550" y="702310"/>
            <a:ext cx="2235200" cy="398780"/>
          </a:xfrm>
          <a:prstGeom prst="rect">
            <a:avLst/>
          </a:prstGeom>
          <a:noFill/>
        </p:spPr>
        <p:txBody>
          <a:bodyPr wrap="square" rtlCol="0">
            <a:spAutoFit/>
          </a:bodyPr>
          <a:lstStyle/>
          <a:p>
            <a:pPr defTabSz="967740" fontAlgn="base">
              <a:spcBef>
                <a:spcPct val="0"/>
              </a:spcBef>
              <a:spcAft>
                <a:spcPct val="0"/>
              </a:spcAft>
            </a:pPr>
            <a:r>
              <a:rPr lang="zh-CN" altLang="en-US" sz="2000"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四个自信</a:t>
            </a:r>
            <a:endParaRPr lang="zh-CN" altLang="en-US" sz="2000" b="1"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endParaRP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sp>
        <p:nvSpPr>
          <p:cNvPr id="14" name="圆角矩形 13"/>
          <p:cNvSpPr/>
          <p:nvPr/>
        </p:nvSpPr>
        <p:spPr>
          <a:xfrm>
            <a:off x="595588" y="1337889"/>
            <a:ext cx="8008860" cy="3456384"/>
          </a:xfrm>
          <a:prstGeom prst="roundRect">
            <a:avLst>
              <a:gd name="adj" fmla="val 7465"/>
            </a:avLst>
          </a:prstGeom>
          <a:noFill/>
          <a:ln w="12700">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endParaRPr lang="zh-CN" altLang="en-US">
              <a:ln/>
              <a:solidFill>
                <a:schemeClr val="accent1"/>
              </a:solidFill>
              <a:effectLst>
                <a:outerShdw blurRad="38100" dist="25400" dir="5400000" algn="ctr" rotWithShape="0">
                  <a:srgbClr val="6E747A">
                    <a:alpha val="43000"/>
                  </a:srgbClr>
                </a:outerShdw>
              </a:effectLst>
            </a:endParaRPr>
          </a:p>
        </p:txBody>
      </p:sp>
      <p:pic>
        <p:nvPicPr>
          <p:cNvPr id="7" name="图片 6"/>
          <p:cNvPicPr>
            <a:picLocks noChangeAspect="1"/>
          </p:cNvPicPr>
          <p:nvPr/>
        </p:nvPicPr>
        <p:blipFill>
          <a:blip r:embed="rId6" cstate="print">
            <a:extLst>
              <a:ext uri="{BEBA8EAE-BF5A-486C-A8C5-ECC9F3942E4B}">
                <a14:imgProps xmlns:a14="http://schemas.microsoft.com/office/drawing/2010/main">
                  <a14:imgLayer r:embed="rId7">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624974" y="865525"/>
            <a:ext cx="6181914" cy="944728"/>
          </a:xfrm>
          <a:prstGeom prst="rect">
            <a:avLst/>
          </a:prstGeom>
        </p:spPr>
      </p:pic>
      <p:sp>
        <p:nvSpPr>
          <p:cNvPr id="16" name="TextBox 9">
            <a:hlinkClick r:id="" action="ppaction://hlinkshowjump?jump=nextslide"/>
          </p:cNvPr>
          <p:cNvSpPr txBox="1"/>
          <p:nvPr/>
        </p:nvSpPr>
        <p:spPr>
          <a:xfrm>
            <a:off x="4116491" y="916939"/>
            <a:ext cx="1198880" cy="39878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dirty="0">
                <a:solidFill>
                  <a:schemeClr val="bg1"/>
                </a:solidFill>
              </a:rPr>
              <a:t>八个明确</a:t>
            </a:r>
          </a:p>
        </p:txBody>
      </p:sp>
      <p:sp>
        <p:nvSpPr>
          <p:cNvPr id="17" name="矩形 16"/>
          <p:cNvSpPr/>
          <p:nvPr/>
        </p:nvSpPr>
        <p:spPr>
          <a:xfrm>
            <a:off x="-108520" y="1606897"/>
            <a:ext cx="8712968" cy="3093154"/>
          </a:xfrm>
          <a:prstGeom prst="rect">
            <a:avLst/>
          </a:prstGeom>
        </p:spPr>
        <p:txBody>
          <a:bodyPr wrap="square">
            <a:spAutoFit/>
          </a:bodyPr>
          <a:lstStyle/>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坚持和发展中国特色社会主义，总任务是实现社会主义现代化和中华民族伟大复兴</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新时代我国社会主要矛盾是人民日益增长的美好生活需要和不平衡不充分的发展之间的矛盾</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中国特色社会主义事业总体布局是“五位一体”、战略布局是“四个全面”</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全面深化改革总目标是完善和发展中国特色社会主义制度、推进国家治理体系和治理能力现代化；</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全面推进依法治国总目标是建设中国特色社会主义法治体系、建设社会主义法治国家；</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党在新时代的强军目标是建设一支听党指挥、能打胜仗、作风优良的人民军队，把人民军队建设成为世界一流军队；</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中国特色大国外交要推动构建新型国际关系，推动构建人类命运共同体；</a:t>
            </a:r>
          </a:p>
          <a:p>
            <a:pPr marL="1085850" lvl="2" indent="-171450" algn="just">
              <a:lnSpc>
                <a:spcPct val="150000"/>
              </a:lnSpc>
              <a:buFont typeface="Wingdings" panose="05000000000000000000" pitchFamily="2" charset="2"/>
              <a:buChar char="Ø"/>
            </a:pPr>
            <a:r>
              <a:rPr lang="zh-CN" altLang="en-US" sz="1300" b="1" dirty="0">
                <a:solidFill>
                  <a:schemeClr val="bg2"/>
                </a:solidFill>
                <a:latin typeface="微软雅黑" panose="020B0503020204020204" pitchFamily="34" charset="-122"/>
                <a:ea typeface="微软雅黑" panose="020B0503020204020204" pitchFamily="34" charset="-122"/>
              </a:rPr>
              <a:t>明确</a:t>
            </a:r>
            <a:r>
              <a:rPr lang="zh-CN" altLang="en-US" sz="1300" dirty="0">
                <a:solidFill>
                  <a:schemeClr val="accent6">
                    <a:lumMod val="50000"/>
                  </a:schemeClr>
                </a:solidFill>
                <a:latin typeface="微软雅黑" panose="020B0503020204020204" pitchFamily="34" charset="-122"/>
                <a:ea typeface="微软雅黑" panose="020B0503020204020204" pitchFamily="34" charset="-122"/>
              </a:rPr>
              <a:t>中国特色社会主义最本质的特征是中国共产党领导，中国特色社会主义制度的最大优势是中国共产党领导，党是最高政治领导力量，提出新时代党的建设总要求，突出政治建设在党的建设中的重要地位。</a:t>
            </a:r>
            <a:endParaRPr lang="en-US" altLang="zh-CN" sz="13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3" name="标题 1"/>
          <p:cNvSpPr txBox="1"/>
          <p:nvPr/>
        </p:nvSpPr>
        <p:spPr>
          <a:xfrm>
            <a:off x="950779" y="21397"/>
            <a:ext cx="3319658" cy="317459"/>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新时代中国特色社会主义思想</a:t>
            </a:r>
          </a:p>
        </p:txBody>
      </p:sp>
      <p:pic>
        <p:nvPicPr>
          <p:cNvPr id="2" name="图片 1" descr="内页眉K"/>
          <p:cNvPicPr>
            <a:picLocks noChangeAspect="1"/>
          </p:cNvPicPr>
          <p:nvPr/>
        </p:nvPicPr>
        <p:blipFill>
          <a:blip r:embed="rId8"/>
          <a:stretch>
            <a:fillRect/>
          </a:stretch>
        </p:blipFill>
        <p:spPr>
          <a:xfrm>
            <a:off x="-9525" y="4305300"/>
            <a:ext cx="9741535" cy="1181100"/>
          </a:xfrm>
          <a:prstGeom prst="rect">
            <a:avLst/>
          </a:prstGeom>
        </p:spPr>
      </p:pic>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fade">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heel(1)">
                                      <p:cBhvr>
                                        <p:cTn id="17" dur="1250"/>
                                        <p:tgtEl>
                                          <p:spTgt spid="14"/>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1500"/>
                                        <p:tgtEl>
                                          <p:spTgt spid="17"/>
                                        </p:tgtEl>
                                        <p:attrNameLst>
                                          <p:attrName>ppt_y</p:attrName>
                                        </p:attrNameLst>
                                      </p:cBhvr>
                                      <p:tavLst>
                                        <p:tav tm="0">
                                          <p:val>
                                            <p:strVal val="#ppt_y+#ppt_h*1.125000"/>
                                          </p:val>
                                        </p:tav>
                                        <p:tav tm="100000">
                                          <p:val>
                                            <p:strVal val="#ppt_y"/>
                                          </p:val>
                                        </p:tav>
                                      </p:tavLst>
                                    </p:anim>
                                    <p:animEffect transition="in" filter="wipe(up)">
                                      <p:cBhvr>
                                        <p:cTn id="22" dur="1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9525"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sp>
        <p:nvSpPr>
          <p:cNvPr id="14" name="圆角矩形 13"/>
          <p:cNvSpPr/>
          <p:nvPr/>
        </p:nvSpPr>
        <p:spPr>
          <a:xfrm>
            <a:off x="695960" y="1337945"/>
            <a:ext cx="8277860" cy="3456305"/>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6" cstate="print">
            <a:extLst>
              <a:ext uri="{BEBA8EAE-BF5A-486C-A8C5-ECC9F3942E4B}">
                <a14:imgProps xmlns:a14="http://schemas.microsoft.com/office/drawing/2010/main">
                  <a14:imgLayer r:embed="rId7">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036007" y="865525"/>
            <a:ext cx="7359848" cy="944728"/>
          </a:xfrm>
          <a:prstGeom prst="rect">
            <a:avLst/>
          </a:prstGeom>
        </p:spPr>
      </p:pic>
      <p:sp>
        <p:nvSpPr>
          <p:cNvPr id="16" name="TextBox 9">
            <a:hlinkClick r:id="" action="ppaction://hlinkshowjump?jump=nextslide"/>
          </p:cNvPr>
          <p:cNvSpPr txBox="1"/>
          <p:nvPr/>
        </p:nvSpPr>
        <p:spPr>
          <a:xfrm>
            <a:off x="4054896" y="939164"/>
            <a:ext cx="1198880" cy="39878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dirty="0">
                <a:solidFill>
                  <a:schemeClr val="bg1"/>
                </a:solidFill>
              </a:rPr>
              <a:t>基本方略</a:t>
            </a:r>
          </a:p>
        </p:txBody>
      </p:sp>
      <p:sp>
        <p:nvSpPr>
          <p:cNvPr id="3" name="TextBox 9">
            <a:hlinkClick r:id="" action="ppaction://hlinkshowjump?jump=nextslide"/>
          </p:cNvPr>
          <p:cNvSpPr txBox="1"/>
          <p:nvPr/>
        </p:nvSpPr>
        <p:spPr>
          <a:xfrm>
            <a:off x="1520604" y="1831093"/>
            <a:ext cx="2441694"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坚持党对一切工作的领导</a:t>
            </a:r>
          </a:p>
        </p:txBody>
      </p:sp>
      <p:sp>
        <p:nvSpPr>
          <p:cNvPr id="15" name="TextBox 9">
            <a:hlinkClick r:id="" action="ppaction://hlinkshowjump?jump=nextslide"/>
          </p:cNvPr>
          <p:cNvSpPr txBox="1"/>
          <p:nvPr/>
        </p:nvSpPr>
        <p:spPr>
          <a:xfrm>
            <a:off x="1520604" y="2226753"/>
            <a:ext cx="1826141"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坚持以人民为中心</a:t>
            </a:r>
          </a:p>
        </p:txBody>
      </p:sp>
      <p:sp>
        <p:nvSpPr>
          <p:cNvPr id="19" name="TextBox 9">
            <a:hlinkClick r:id="" action="ppaction://hlinkshowjump?jump=nextslide"/>
          </p:cNvPr>
          <p:cNvSpPr txBox="1"/>
          <p:nvPr/>
        </p:nvSpPr>
        <p:spPr>
          <a:xfrm>
            <a:off x="1520604" y="2629358"/>
            <a:ext cx="1826141"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坚持全面深化改革</a:t>
            </a:r>
          </a:p>
        </p:txBody>
      </p:sp>
      <p:sp>
        <p:nvSpPr>
          <p:cNvPr id="27" name="TextBox 9">
            <a:hlinkClick r:id="" action="ppaction://hlinkshowjump?jump=nextslide"/>
          </p:cNvPr>
          <p:cNvSpPr txBox="1"/>
          <p:nvPr/>
        </p:nvSpPr>
        <p:spPr>
          <a:xfrm>
            <a:off x="1520604" y="3013640"/>
            <a:ext cx="1620957"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坚持新发展理念</a:t>
            </a:r>
          </a:p>
        </p:txBody>
      </p:sp>
      <p:sp>
        <p:nvSpPr>
          <p:cNvPr id="4" name="TextBox 9">
            <a:hlinkClick r:id="" action="ppaction://hlinkshowjump?jump=nextslide"/>
          </p:cNvPr>
          <p:cNvSpPr txBox="1"/>
          <p:nvPr/>
        </p:nvSpPr>
        <p:spPr>
          <a:xfrm>
            <a:off x="1520604" y="3397923"/>
            <a:ext cx="1826141"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坚持人民当家作主</a:t>
            </a:r>
          </a:p>
        </p:txBody>
      </p:sp>
      <p:sp>
        <p:nvSpPr>
          <p:cNvPr id="9" name="TextBox 9">
            <a:hlinkClick r:id="" action="ppaction://hlinkshowjump?jump=nextslide"/>
          </p:cNvPr>
          <p:cNvSpPr txBox="1"/>
          <p:nvPr/>
        </p:nvSpPr>
        <p:spPr>
          <a:xfrm>
            <a:off x="1520604" y="3793583"/>
            <a:ext cx="1826141"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坚持全面依法治国</a:t>
            </a:r>
          </a:p>
        </p:txBody>
      </p:sp>
      <p:sp>
        <p:nvSpPr>
          <p:cNvPr id="33" name="TextBox 9">
            <a:hlinkClick r:id="" action="ppaction://hlinkshowjump?jump=nextslide"/>
          </p:cNvPr>
          <p:cNvSpPr txBox="1"/>
          <p:nvPr/>
        </p:nvSpPr>
        <p:spPr>
          <a:xfrm>
            <a:off x="1520604" y="4182203"/>
            <a:ext cx="2646878"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坚持社会主义核心价值体系</a:t>
            </a:r>
          </a:p>
        </p:txBody>
      </p:sp>
      <p:sp>
        <p:nvSpPr>
          <p:cNvPr id="49" name="TextBox 9">
            <a:hlinkClick r:id="" action="ppaction://hlinkshowjump?jump=nextslide"/>
          </p:cNvPr>
          <p:cNvSpPr txBox="1"/>
          <p:nvPr/>
        </p:nvSpPr>
        <p:spPr>
          <a:xfrm>
            <a:off x="5002372" y="1831093"/>
            <a:ext cx="2852063"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坚持在发展中保障和改善民生</a:t>
            </a:r>
          </a:p>
        </p:txBody>
      </p:sp>
      <p:sp>
        <p:nvSpPr>
          <p:cNvPr id="51" name="TextBox 9">
            <a:hlinkClick r:id="" action="ppaction://hlinkshowjump?jump=nextslide"/>
          </p:cNvPr>
          <p:cNvSpPr txBox="1"/>
          <p:nvPr/>
        </p:nvSpPr>
        <p:spPr>
          <a:xfrm>
            <a:off x="5002372" y="2226753"/>
            <a:ext cx="2236510"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坚持人与自然和谐共生</a:t>
            </a:r>
          </a:p>
        </p:txBody>
      </p:sp>
      <p:sp>
        <p:nvSpPr>
          <p:cNvPr id="53" name="TextBox 9">
            <a:hlinkClick r:id="" action="ppaction://hlinkshowjump?jump=nextslide"/>
          </p:cNvPr>
          <p:cNvSpPr txBox="1"/>
          <p:nvPr/>
        </p:nvSpPr>
        <p:spPr>
          <a:xfrm>
            <a:off x="5002372" y="2629358"/>
            <a:ext cx="2031325"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坚持总体国家安全观</a:t>
            </a:r>
          </a:p>
        </p:txBody>
      </p:sp>
      <p:sp>
        <p:nvSpPr>
          <p:cNvPr id="17" name="TextBox 9">
            <a:hlinkClick r:id="" action="ppaction://hlinkshowjump?jump=nextslide"/>
          </p:cNvPr>
          <p:cNvSpPr txBox="1"/>
          <p:nvPr/>
        </p:nvSpPr>
        <p:spPr>
          <a:xfrm>
            <a:off x="5002372" y="3013640"/>
            <a:ext cx="2852063"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坚持党对人民军队的绝对领导</a:t>
            </a:r>
          </a:p>
        </p:txBody>
      </p:sp>
      <p:sp>
        <p:nvSpPr>
          <p:cNvPr id="57" name="TextBox 9">
            <a:hlinkClick r:id="" action="ppaction://hlinkshowjump?jump=nextslide"/>
          </p:cNvPr>
          <p:cNvSpPr txBox="1"/>
          <p:nvPr/>
        </p:nvSpPr>
        <p:spPr>
          <a:xfrm>
            <a:off x="5002372" y="3397923"/>
            <a:ext cx="3262432"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坚持“一国两制”和推进祖国统一</a:t>
            </a:r>
          </a:p>
        </p:txBody>
      </p:sp>
      <p:sp>
        <p:nvSpPr>
          <p:cNvPr id="59" name="TextBox 9">
            <a:hlinkClick r:id="" action="ppaction://hlinkshowjump?jump=nextslide"/>
          </p:cNvPr>
          <p:cNvSpPr txBox="1"/>
          <p:nvPr/>
        </p:nvSpPr>
        <p:spPr>
          <a:xfrm>
            <a:off x="5002372" y="3793583"/>
            <a:ext cx="2852063"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坚持推动构建人类命运共同体</a:t>
            </a:r>
          </a:p>
        </p:txBody>
      </p:sp>
      <p:sp>
        <p:nvSpPr>
          <p:cNvPr id="61" name="TextBox 9">
            <a:hlinkClick r:id="" action="ppaction://hlinkshowjump?jump=nextslide"/>
          </p:cNvPr>
          <p:cNvSpPr txBox="1"/>
          <p:nvPr/>
        </p:nvSpPr>
        <p:spPr>
          <a:xfrm>
            <a:off x="5002372" y="4182203"/>
            <a:ext cx="1826141" cy="338554"/>
          </a:xfrm>
          <a:prstGeom prst="rect">
            <a:avLst/>
          </a:prstGeom>
        </p:spPr>
        <p:txBody>
          <a:bodyPr wrap="none">
            <a:spAutoFit/>
          </a:bodyPr>
          <a:lstStyle>
            <a:defPPr>
              <a:defRPr lang="zh-CN"/>
            </a:defPPr>
            <a:lvl3pPr lvl="2" algn="just">
              <a:lnSpc>
                <a:spcPct val="150000"/>
              </a:lnSpc>
              <a:defRPr b="1">
                <a:solidFill>
                  <a:schemeClr val="accent2"/>
                </a:solidFill>
                <a:latin typeface="微软雅黑" panose="020B0503020204020204" pitchFamily="34" charset="-122"/>
                <a:ea typeface="微软雅黑" panose="020B0503020204020204" pitchFamily="34" charset="-122"/>
              </a:defRPr>
            </a:lvl3pPr>
          </a:lstStyle>
          <a:p>
            <a:r>
              <a:rPr lang="zh-CN" altLang="en-US" b="1" dirty="0">
                <a:solidFill>
                  <a:srgbClr val="5C0007"/>
                </a:solidFill>
                <a:latin typeface="微软雅黑" panose="020B0503020204020204" pitchFamily="34" charset="-122"/>
                <a:ea typeface="微软雅黑" panose="020B0503020204020204" pitchFamily="34" charset="-122"/>
              </a:rPr>
              <a:t>坚持全面从严治党</a:t>
            </a:r>
          </a:p>
        </p:txBody>
      </p:sp>
      <p:sp>
        <p:nvSpPr>
          <p:cNvPr id="184" name=" 184"/>
          <p:cNvSpPr/>
          <p:nvPr/>
        </p:nvSpPr>
        <p:spPr>
          <a:xfrm>
            <a:off x="1268095" y="189230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20" name=" 184"/>
          <p:cNvSpPr/>
          <p:nvPr/>
        </p:nvSpPr>
        <p:spPr>
          <a:xfrm>
            <a:off x="1268095" y="231267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29" name=" 184"/>
          <p:cNvSpPr/>
          <p:nvPr/>
        </p:nvSpPr>
        <p:spPr>
          <a:xfrm>
            <a:off x="1268095" y="271526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30" name=" 184"/>
          <p:cNvSpPr/>
          <p:nvPr/>
        </p:nvSpPr>
        <p:spPr>
          <a:xfrm>
            <a:off x="1268095" y="309943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31" name=" 184"/>
          <p:cNvSpPr/>
          <p:nvPr/>
        </p:nvSpPr>
        <p:spPr>
          <a:xfrm>
            <a:off x="1268095" y="348361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32" name=" 184"/>
          <p:cNvSpPr/>
          <p:nvPr/>
        </p:nvSpPr>
        <p:spPr>
          <a:xfrm>
            <a:off x="1268095" y="387921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41" name=" 184"/>
          <p:cNvSpPr/>
          <p:nvPr/>
        </p:nvSpPr>
        <p:spPr>
          <a:xfrm>
            <a:off x="1268095" y="426783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43" name=" 184"/>
          <p:cNvSpPr/>
          <p:nvPr/>
        </p:nvSpPr>
        <p:spPr>
          <a:xfrm>
            <a:off x="4749800" y="189230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44" name=" 184"/>
          <p:cNvSpPr/>
          <p:nvPr/>
        </p:nvSpPr>
        <p:spPr>
          <a:xfrm>
            <a:off x="4749800" y="231267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45" name=" 184"/>
          <p:cNvSpPr/>
          <p:nvPr/>
        </p:nvSpPr>
        <p:spPr>
          <a:xfrm>
            <a:off x="4749800" y="271526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52" name=" 184"/>
          <p:cNvSpPr/>
          <p:nvPr/>
        </p:nvSpPr>
        <p:spPr>
          <a:xfrm>
            <a:off x="4749800" y="309943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54" name=" 184"/>
          <p:cNvSpPr/>
          <p:nvPr/>
        </p:nvSpPr>
        <p:spPr>
          <a:xfrm>
            <a:off x="4749800" y="3483610"/>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55" name=" 184"/>
          <p:cNvSpPr/>
          <p:nvPr/>
        </p:nvSpPr>
        <p:spPr>
          <a:xfrm>
            <a:off x="4749800" y="387921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sp>
        <p:nvSpPr>
          <p:cNvPr id="56" name=" 184"/>
          <p:cNvSpPr/>
          <p:nvPr/>
        </p:nvSpPr>
        <p:spPr>
          <a:xfrm>
            <a:off x="4749800" y="4267835"/>
            <a:ext cx="252730" cy="252730"/>
          </a:xfrm>
          <a:prstGeom prst="ellipse">
            <a:avLst/>
          </a:prstGeom>
          <a:solidFill>
            <a:schemeClr val="bg2"/>
          </a:solidFill>
        </p:spPr>
        <p:style>
          <a:lnRef idx="1">
            <a:schemeClr val="accent1"/>
          </a:lnRef>
          <a:fillRef idx="3">
            <a:schemeClr val="accent1"/>
          </a:fillRef>
          <a:effectRef idx="2">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pic>
        <p:nvPicPr>
          <p:cNvPr id="58" name="图片 57" descr="内页眉K"/>
          <p:cNvPicPr>
            <a:picLocks noChangeAspect="1"/>
          </p:cNvPicPr>
          <p:nvPr/>
        </p:nvPicPr>
        <p:blipFill>
          <a:blip r:embed="rId8"/>
          <a:stretch>
            <a:fillRect/>
          </a:stretch>
        </p:blipFill>
        <p:spPr>
          <a:xfrm>
            <a:off x="-9525" y="4305300"/>
            <a:ext cx="9741535" cy="1181100"/>
          </a:xfrm>
          <a:prstGeom prst="rect">
            <a:avLst/>
          </a:prstGeom>
        </p:spPr>
      </p:pic>
      <p:sp>
        <p:nvSpPr>
          <p:cNvPr id="63" name="标题 1"/>
          <p:cNvSpPr txBox="1"/>
          <p:nvPr/>
        </p:nvSpPr>
        <p:spPr>
          <a:xfrm>
            <a:off x="950779" y="21397"/>
            <a:ext cx="3319658" cy="317459"/>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新时代中国特色社会主义思想</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fade">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heel(1)">
                                      <p:cBhvr>
                                        <p:cTn id="17" dur="1250"/>
                                        <p:tgtEl>
                                          <p:spTgt spid="14"/>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left)">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left)">
                                      <p:cBhvr>
                                        <p:cTn id="30" dur="500"/>
                                        <p:tgtEl>
                                          <p:spTgt spid="19"/>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500"/>
                                        <p:tgtEl>
                                          <p:spTgt spid="27"/>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wipe(left)">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left)">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wipe(left)">
                                      <p:cBhvr>
                                        <p:cTn id="50" dur="500"/>
                                        <p:tgtEl>
                                          <p:spTgt spid="33"/>
                                        </p:tgtEl>
                                      </p:cBhvr>
                                    </p:animEffect>
                                  </p:childTnLst>
                                </p:cTn>
                              </p:par>
                            </p:childTnLst>
                          </p:cTn>
                        </p:par>
                        <p:par>
                          <p:cTn id="51" fill="hold">
                            <p:stCondLst>
                              <p:cond delay="500"/>
                            </p:stCondLst>
                            <p:childTnLst>
                              <p:par>
                                <p:cTn id="52" presetID="22" presetClass="entr" presetSubtype="8" fill="hold" grpId="0" nodeType="after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wipe(left)">
                                      <p:cBhvr>
                                        <p:cTn id="54" dur="500"/>
                                        <p:tgtEl>
                                          <p:spTgt spid="49"/>
                                        </p:tgtEl>
                                      </p:cBhvr>
                                    </p:animEffect>
                                  </p:childTnLst>
                                </p:cTn>
                              </p:par>
                            </p:childTnLst>
                          </p:cTn>
                        </p:par>
                        <p:par>
                          <p:cTn id="55" fill="hold">
                            <p:stCondLst>
                              <p:cond delay="1000"/>
                            </p:stCondLst>
                            <p:childTnLst>
                              <p:par>
                                <p:cTn id="56" presetID="22" presetClass="entr" presetSubtype="8" fill="hold" grpId="0" nodeType="afterEffect">
                                  <p:stCondLst>
                                    <p:cond delay="0"/>
                                  </p:stCondLst>
                                  <p:childTnLst>
                                    <p:set>
                                      <p:cBhvr>
                                        <p:cTn id="57" dur="1" fill="hold">
                                          <p:stCondLst>
                                            <p:cond delay="0"/>
                                          </p:stCondLst>
                                        </p:cTn>
                                        <p:tgtEl>
                                          <p:spTgt spid="51"/>
                                        </p:tgtEl>
                                        <p:attrNameLst>
                                          <p:attrName>style.visibility</p:attrName>
                                        </p:attrNameLst>
                                      </p:cBhvr>
                                      <p:to>
                                        <p:strVal val="visible"/>
                                      </p:to>
                                    </p:set>
                                    <p:animEffect transition="in" filter="wipe(left)">
                                      <p:cBhvr>
                                        <p:cTn id="58" dur="500"/>
                                        <p:tgtEl>
                                          <p:spTgt spid="51"/>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53"/>
                                        </p:tgtEl>
                                        <p:attrNameLst>
                                          <p:attrName>style.visibility</p:attrName>
                                        </p:attrNameLst>
                                      </p:cBhvr>
                                      <p:to>
                                        <p:strVal val="visible"/>
                                      </p:to>
                                    </p:set>
                                    <p:animEffect transition="in" filter="wipe(left)">
                                      <p:cBhvr>
                                        <p:cTn id="63" dur="500"/>
                                        <p:tgtEl>
                                          <p:spTgt spid="53"/>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wipe(left)">
                                      <p:cBhvr>
                                        <p:cTn id="68" dur="500"/>
                                        <p:tgtEl>
                                          <p:spTgt spid="17"/>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wipe(left)">
                                      <p:cBhvr>
                                        <p:cTn id="73" dur="500"/>
                                        <p:tgtEl>
                                          <p:spTgt spid="57"/>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wipe(left)">
                                      <p:cBhvr>
                                        <p:cTn id="78" dur="500"/>
                                        <p:tgtEl>
                                          <p:spTgt spid="59"/>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61"/>
                                        </p:tgtEl>
                                        <p:attrNameLst>
                                          <p:attrName>style.visibility</p:attrName>
                                        </p:attrNameLst>
                                      </p:cBhvr>
                                      <p:to>
                                        <p:strVal val="visible"/>
                                      </p:to>
                                    </p:set>
                                    <p:animEffect transition="in" filter="wipe(left)">
                                      <p:cBhvr>
                                        <p:cTn id="8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3" grpId="0"/>
      <p:bldP spid="15" grpId="0"/>
      <p:bldP spid="19" grpId="0"/>
      <p:bldP spid="27" grpId="0"/>
      <p:bldP spid="4" grpId="0"/>
      <p:bldP spid="9" grpId="0"/>
      <p:bldP spid="33" grpId="0"/>
      <p:bldP spid="49" grpId="0"/>
      <p:bldP spid="51" grpId="0"/>
      <p:bldP spid="53" grpId="0"/>
      <p:bldP spid="17" grpId="0"/>
      <p:bldP spid="57" grpId="0"/>
      <p:bldP spid="59" grpId="0"/>
      <p:bldP spid="6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2" name="矩形 1"/>
          <p:cNvSpPr/>
          <p:nvPr/>
        </p:nvSpPr>
        <p:spPr>
          <a:xfrm>
            <a:off x="5260975" y="4010660"/>
            <a:ext cx="3335655" cy="1076325"/>
          </a:xfrm>
          <a:prstGeom prst="rect">
            <a:avLst/>
          </a:prstGeom>
        </p:spPr>
        <p:txBody>
          <a:bodyPr wrap="square">
            <a:spAutoFit/>
          </a:bodyPr>
          <a:lstStyle/>
          <a:p>
            <a:pPr algn="just" eaLnBrk="1" latinLnBrk="0" hangingPunct="1">
              <a:lnSpc>
                <a:spcPct val="100000"/>
              </a:lnSpc>
            </a:pPr>
            <a:r>
              <a:rPr lang="zh-CN" altLang="en-US" sz="1600" dirty="0">
                <a:solidFill>
                  <a:schemeClr val="accent6">
                    <a:lumMod val="50000"/>
                  </a:schemeClr>
                </a:solidFill>
                <a:latin typeface="微软雅黑" panose="020B0503020204020204" pitchFamily="34" charset="-122"/>
                <a:ea typeface="微软雅黑" panose="020B0503020204020204" pitchFamily="34" charset="-122"/>
              </a:rPr>
              <a:t>从二〇三五年到本世纪中叶</a:t>
            </a:r>
            <a:r>
              <a:rPr lang="en-US" altLang="zh-CN" sz="1600" dirty="0">
                <a:solidFill>
                  <a:schemeClr val="accent6">
                    <a:lumMod val="50000"/>
                  </a:schemeClr>
                </a:solidFill>
                <a:latin typeface="微软雅黑" panose="020B0503020204020204" pitchFamily="34" charset="-122"/>
                <a:ea typeface="微软雅黑" panose="020B0503020204020204" pitchFamily="34" charset="-122"/>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rPr>
              <a:t>在基本实现现代化的基础上</a:t>
            </a:r>
            <a:r>
              <a:rPr lang="en-US" altLang="zh-CN" sz="1600" dirty="0">
                <a:solidFill>
                  <a:schemeClr val="accent6">
                    <a:lumMod val="50000"/>
                  </a:schemeClr>
                </a:solidFill>
                <a:latin typeface="微软雅黑" panose="020B0503020204020204" pitchFamily="34" charset="-122"/>
                <a:ea typeface="微软雅黑" panose="020B0503020204020204" pitchFamily="34" charset="-122"/>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rPr>
              <a:t>再奋斗十五年</a:t>
            </a:r>
            <a:r>
              <a:rPr lang="en-US" altLang="zh-CN" sz="1600" dirty="0">
                <a:solidFill>
                  <a:schemeClr val="accent6">
                    <a:lumMod val="50000"/>
                  </a:schemeClr>
                </a:solidFill>
                <a:latin typeface="微软雅黑" panose="020B0503020204020204" pitchFamily="34" charset="-122"/>
                <a:ea typeface="微软雅黑" panose="020B0503020204020204" pitchFamily="34" charset="-122"/>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rPr>
              <a:t>把我国建成富强强民主文明和谐美丽的社会主义现代化国。</a:t>
            </a:r>
          </a:p>
        </p:txBody>
      </p:sp>
      <p:sp>
        <p:nvSpPr>
          <p:cNvPr id="3" name="标题 1"/>
          <p:cNvSpPr txBox="1"/>
          <p:nvPr/>
        </p:nvSpPr>
        <p:spPr>
          <a:xfrm>
            <a:off x="950779" y="21397"/>
            <a:ext cx="3319658" cy="317459"/>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新时代中国特色社会主义思想</a:t>
            </a:r>
          </a:p>
        </p:txBody>
      </p:sp>
      <p:sp>
        <p:nvSpPr>
          <p:cNvPr id="21" name="文本框 20"/>
          <p:cNvSpPr txBox="1"/>
          <p:nvPr/>
        </p:nvSpPr>
        <p:spPr>
          <a:xfrm>
            <a:off x="4146550" y="702310"/>
            <a:ext cx="2235200" cy="398780"/>
          </a:xfrm>
          <a:prstGeom prst="rect">
            <a:avLst/>
          </a:prstGeom>
          <a:noFill/>
        </p:spPr>
        <p:txBody>
          <a:bodyPr wrap="square" rtlCol="0">
            <a:spAutoFit/>
          </a:bodyPr>
          <a:lstStyle/>
          <a:p>
            <a:pPr defTabSz="967740" fontAlgn="base">
              <a:spcBef>
                <a:spcPct val="0"/>
              </a:spcBef>
              <a:spcAft>
                <a:spcPct val="0"/>
              </a:spcAft>
            </a:pPr>
            <a:r>
              <a:rPr lang="zh-CN" altLang="en-US" sz="2000"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两个阶段</a:t>
            </a:r>
            <a:endParaRPr lang="zh-CN" altLang="en-US" sz="2000" b="1"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endParaRPr>
          </a:p>
        </p:txBody>
      </p:sp>
      <p:sp>
        <p:nvSpPr>
          <p:cNvPr id="59" name="AutoShape 10"/>
          <p:cNvSpPr>
            <a:spLocks noChangeArrowheads="1"/>
          </p:cNvSpPr>
          <p:nvPr/>
        </p:nvSpPr>
        <p:spPr bwMode="auto">
          <a:xfrm rot="-5400000">
            <a:off x="5839460" y="365125"/>
            <a:ext cx="890270" cy="5353050"/>
          </a:xfrm>
          <a:prstGeom prst="downArrow">
            <a:avLst>
              <a:gd name="adj1" fmla="val 49065"/>
              <a:gd name="adj2" fmla="val 44849"/>
            </a:avLst>
          </a:prstGeom>
          <a:solidFill>
            <a:srgbClr val="C00000"/>
          </a:solidFill>
          <a:ln>
            <a:noFill/>
          </a:ln>
        </p:spPr>
        <p:txBody>
          <a:bodyPr vert="eaVert" lIns="96780" tIns="48390" rIns="96780" bIns="48390"/>
          <a:lstStyle/>
          <a:p>
            <a:endParaRPr lang="zh-CN" altLang="en-US" sz="2100">
              <a:solidFill>
                <a:schemeClr val="bg1"/>
              </a:solidFill>
              <a:latin typeface="微软雅黑" panose="020B0503020204020204" pitchFamily="34" charset="-122"/>
              <a:ea typeface="微软雅黑" panose="020B0503020204020204" pitchFamily="34" charset="-122"/>
            </a:endParaRPr>
          </a:p>
        </p:txBody>
      </p:sp>
      <p:grpSp>
        <p:nvGrpSpPr>
          <p:cNvPr id="4" name="组合 64"/>
          <p:cNvGrpSpPr/>
          <p:nvPr/>
        </p:nvGrpSpPr>
        <p:grpSpPr bwMode="auto">
          <a:xfrm>
            <a:off x="3933190" y="2353310"/>
            <a:ext cx="1543050" cy="1377950"/>
            <a:chOff x="1214414" y="2786058"/>
            <a:chExt cx="1935848" cy="1751017"/>
          </a:xfrm>
        </p:grpSpPr>
        <p:grpSp>
          <p:nvGrpSpPr>
            <p:cNvPr id="18455" name="Group 6"/>
            <p:cNvGrpSpPr/>
            <p:nvPr/>
          </p:nvGrpSpPr>
          <p:grpSpPr bwMode="auto">
            <a:xfrm>
              <a:off x="1295400" y="2786058"/>
              <a:ext cx="1753450" cy="1751017"/>
              <a:chOff x="1823" y="2371"/>
              <a:chExt cx="1801" cy="1801"/>
            </a:xfrm>
          </p:grpSpPr>
          <p:sp>
            <p:nvSpPr>
              <p:cNvPr id="18457" name="Oval 7"/>
              <p:cNvSpPr>
                <a:spLocks noChangeArrowheads="1"/>
              </p:cNvSpPr>
              <p:nvPr/>
            </p:nvSpPr>
            <p:spPr bwMode="auto">
              <a:xfrm>
                <a:off x="1823" y="2371"/>
                <a:ext cx="1801" cy="1801"/>
              </a:xfrm>
              <a:prstGeom prst="ellipse">
                <a:avLst/>
              </a:prstGeom>
              <a:solidFill>
                <a:srgbClr val="D8D8D8">
                  <a:alpha val="47842"/>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100">
                  <a:solidFill>
                    <a:schemeClr val="bg1"/>
                  </a:solidFill>
                  <a:latin typeface="微软雅黑" panose="020B0503020204020204" pitchFamily="34" charset="-122"/>
                  <a:ea typeface="微软雅黑" panose="020B0503020204020204" pitchFamily="34" charset="-122"/>
                </a:endParaRPr>
              </a:p>
            </p:txBody>
          </p:sp>
          <p:sp>
            <p:nvSpPr>
              <p:cNvPr id="69" name="Oval 8"/>
              <p:cNvSpPr>
                <a:spLocks noChangeArrowheads="1"/>
              </p:cNvSpPr>
              <p:nvPr/>
            </p:nvSpPr>
            <p:spPr bwMode="auto">
              <a:xfrm>
                <a:off x="1946" y="2493"/>
                <a:ext cx="1556" cy="1555"/>
              </a:xfrm>
              <a:prstGeom prst="ellipse">
                <a:avLst/>
              </a:prstGeom>
              <a:solidFill>
                <a:srgbClr val="D0006D"/>
              </a:solidFill>
              <a:ln w="38100">
                <a:solidFill>
                  <a:srgbClr val="FFFFFF"/>
                </a:solidFill>
                <a:round/>
              </a:ln>
            </p:spPr>
            <p:txBody>
              <a:bodyPr/>
              <a:lstStyle/>
              <a:p>
                <a:pPr defTabSz="967740" fontAlgn="auto">
                  <a:spcBef>
                    <a:spcPts val="0"/>
                  </a:spcBef>
                  <a:spcAft>
                    <a:spcPts val="0"/>
                  </a:spcAft>
                  <a:defRPr/>
                </a:pPr>
                <a:endParaRPr lang="zh-CN" altLang="en-US" sz="2100">
                  <a:solidFill>
                    <a:schemeClr val="bg1"/>
                  </a:solidFill>
                  <a:latin typeface="微软雅黑" panose="020B0503020204020204" pitchFamily="34" charset="-122"/>
                  <a:ea typeface="微软雅黑" panose="020B0503020204020204" pitchFamily="34" charset="-122"/>
                </a:endParaRPr>
              </a:p>
            </p:txBody>
          </p:sp>
        </p:grpSp>
        <p:sp>
          <p:nvSpPr>
            <p:cNvPr id="18456"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900">
                  <a:solidFill>
                    <a:schemeClr val="tx1"/>
                  </a:solidFill>
                  <a:latin typeface="Arial" panose="020B0604020202020204" pitchFamily="34" charset="0"/>
                  <a:ea typeface="微软雅黑" panose="020B0503020204020204" pitchFamily="34" charset="-122"/>
                </a:defRPr>
              </a:lvl1pPr>
              <a:lvl2pPr marL="742950" indent="-285750">
                <a:defRPr sz="1900">
                  <a:solidFill>
                    <a:schemeClr val="tx1"/>
                  </a:solidFill>
                  <a:latin typeface="Arial" panose="020B0604020202020204" pitchFamily="34" charset="0"/>
                  <a:ea typeface="微软雅黑" panose="020B0503020204020204" pitchFamily="34" charset="-122"/>
                </a:defRPr>
              </a:lvl2pPr>
              <a:lvl3pPr marL="1143000" indent="-228600">
                <a:defRPr sz="1900">
                  <a:solidFill>
                    <a:schemeClr val="tx1"/>
                  </a:solidFill>
                  <a:latin typeface="Arial" panose="020B0604020202020204" pitchFamily="34" charset="0"/>
                  <a:ea typeface="微软雅黑" panose="020B0503020204020204" pitchFamily="34" charset="-122"/>
                </a:defRPr>
              </a:lvl3pPr>
              <a:lvl4pPr marL="1600200" indent="-228600">
                <a:defRPr sz="1900">
                  <a:solidFill>
                    <a:schemeClr val="tx1"/>
                  </a:solidFill>
                  <a:latin typeface="Arial" panose="020B0604020202020204" pitchFamily="34" charset="0"/>
                  <a:ea typeface="微软雅黑" panose="020B0503020204020204" pitchFamily="34" charset="-122"/>
                </a:defRPr>
              </a:lvl4pPr>
              <a:lvl5pPr marL="2057400" indent="-228600">
                <a:defRPr sz="1900">
                  <a:solidFill>
                    <a:schemeClr val="tx1"/>
                  </a:solidFill>
                  <a:latin typeface="Arial" panose="020B0604020202020204" pitchFamily="34" charset="0"/>
                  <a:ea typeface="微软雅黑" panose="020B0503020204020204" pitchFamily="34" charset="-122"/>
                </a:defRPr>
              </a:lvl5pPr>
              <a:lvl6pPr marL="25146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6pPr>
              <a:lvl7pPr marL="29718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7pPr>
              <a:lvl8pPr marL="34290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8pPr>
              <a:lvl9pPr marL="38862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9pPr>
            </a:lstStyle>
            <a:p>
              <a:pPr algn="ctr"/>
              <a:r>
                <a:rPr lang="zh-CN" altLang="en-US" sz="1800" b="1">
                  <a:solidFill>
                    <a:schemeClr val="bg1"/>
                  </a:solidFill>
                  <a:latin typeface="微软雅黑" panose="020B0503020204020204" pitchFamily="34" charset="-122"/>
                  <a:sym typeface="+mn-ea"/>
                </a:rPr>
                <a:t>第一个阶段</a:t>
              </a:r>
              <a:endParaRPr lang="zh-CN" altLang="en-US" sz="1800" b="1">
                <a:solidFill>
                  <a:schemeClr val="bg1"/>
                </a:solidFill>
                <a:latin typeface="微软雅黑" panose="020B0503020204020204" pitchFamily="34" charset="-122"/>
              </a:endParaRPr>
            </a:p>
          </p:txBody>
        </p:sp>
      </p:grpSp>
      <p:grpSp>
        <p:nvGrpSpPr>
          <p:cNvPr id="7" name="组合 69"/>
          <p:cNvGrpSpPr/>
          <p:nvPr/>
        </p:nvGrpSpPr>
        <p:grpSpPr bwMode="auto">
          <a:xfrm>
            <a:off x="6025515" y="2353310"/>
            <a:ext cx="1543050" cy="1377950"/>
            <a:chOff x="1214414" y="2786058"/>
            <a:chExt cx="1935848" cy="1751017"/>
          </a:xfrm>
        </p:grpSpPr>
        <p:grpSp>
          <p:nvGrpSpPr>
            <p:cNvPr id="18451" name="Group 6"/>
            <p:cNvGrpSpPr/>
            <p:nvPr/>
          </p:nvGrpSpPr>
          <p:grpSpPr bwMode="auto">
            <a:xfrm>
              <a:off x="1295400" y="2786058"/>
              <a:ext cx="1753450" cy="1751017"/>
              <a:chOff x="1823" y="2371"/>
              <a:chExt cx="1801" cy="1801"/>
            </a:xfrm>
          </p:grpSpPr>
          <p:sp>
            <p:nvSpPr>
              <p:cNvPr id="18453" name="Oval 7"/>
              <p:cNvSpPr>
                <a:spLocks noChangeArrowheads="1"/>
              </p:cNvSpPr>
              <p:nvPr/>
            </p:nvSpPr>
            <p:spPr bwMode="auto">
              <a:xfrm>
                <a:off x="1823" y="2371"/>
                <a:ext cx="1801" cy="1801"/>
              </a:xfrm>
              <a:prstGeom prst="ellipse">
                <a:avLst/>
              </a:prstGeom>
              <a:solidFill>
                <a:srgbClr val="D8D8D8">
                  <a:alpha val="47842"/>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100">
                  <a:solidFill>
                    <a:schemeClr val="bg1"/>
                  </a:solidFill>
                  <a:latin typeface="微软雅黑" panose="020B0503020204020204" pitchFamily="34" charset="-122"/>
                  <a:ea typeface="微软雅黑" panose="020B0503020204020204" pitchFamily="34" charset="-122"/>
                </a:endParaRPr>
              </a:p>
            </p:txBody>
          </p:sp>
          <p:sp>
            <p:nvSpPr>
              <p:cNvPr id="74" name="Oval 8"/>
              <p:cNvSpPr>
                <a:spLocks noChangeArrowheads="1"/>
              </p:cNvSpPr>
              <p:nvPr/>
            </p:nvSpPr>
            <p:spPr bwMode="auto">
              <a:xfrm>
                <a:off x="1946" y="2493"/>
                <a:ext cx="1556" cy="1555"/>
              </a:xfrm>
              <a:prstGeom prst="ellipse">
                <a:avLst/>
              </a:prstGeom>
              <a:solidFill>
                <a:schemeClr val="tx2">
                  <a:lumMod val="60000"/>
                  <a:lumOff val="40000"/>
                </a:schemeClr>
              </a:solidFill>
              <a:ln w="38100">
                <a:solidFill>
                  <a:srgbClr val="FFFFFF"/>
                </a:solidFill>
                <a:round/>
              </a:ln>
            </p:spPr>
            <p:txBody>
              <a:bodyPr/>
              <a:lstStyle/>
              <a:p>
                <a:pPr defTabSz="967740" fontAlgn="auto">
                  <a:spcBef>
                    <a:spcPts val="0"/>
                  </a:spcBef>
                  <a:spcAft>
                    <a:spcPts val="0"/>
                  </a:spcAft>
                  <a:defRPr/>
                </a:pPr>
                <a:endParaRPr lang="zh-CN" altLang="en-US" sz="2100">
                  <a:solidFill>
                    <a:schemeClr val="bg1"/>
                  </a:solidFill>
                  <a:latin typeface="微软雅黑" panose="020B0503020204020204" pitchFamily="34" charset="-122"/>
                  <a:ea typeface="微软雅黑" panose="020B0503020204020204" pitchFamily="34" charset="-122"/>
                </a:endParaRPr>
              </a:p>
            </p:txBody>
          </p:sp>
        </p:grpSp>
        <p:sp>
          <p:nvSpPr>
            <p:cNvPr id="18452"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900">
                  <a:solidFill>
                    <a:schemeClr val="tx1"/>
                  </a:solidFill>
                  <a:latin typeface="Arial" panose="020B0604020202020204" pitchFamily="34" charset="0"/>
                  <a:ea typeface="微软雅黑" panose="020B0503020204020204" pitchFamily="34" charset="-122"/>
                </a:defRPr>
              </a:lvl1pPr>
              <a:lvl2pPr marL="742950" indent="-285750">
                <a:defRPr sz="1900">
                  <a:solidFill>
                    <a:schemeClr val="tx1"/>
                  </a:solidFill>
                  <a:latin typeface="Arial" panose="020B0604020202020204" pitchFamily="34" charset="0"/>
                  <a:ea typeface="微软雅黑" panose="020B0503020204020204" pitchFamily="34" charset="-122"/>
                </a:defRPr>
              </a:lvl2pPr>
              <a:lvl3pPr marL="1143000" indent="-228600">
                <a:defRPr sz="1900">
                  <a:solidFill>
                    <a:schemeClr val="tx1"/>
                  </a:solidFill>
                  <a:latin typeface="Arial" panose="020B0604020202020204" pitchFamily="34" charset="0"/>
                  <a:ea typeface="微软雅黑" panose="020B0503020204020204" pitchFamily="34" charset="-122"/>
                </a:defRPr>
              </a:lvl3pPr>
              <a:lvl4pPr marL="1600200" indent="-228600">
                <a:defRPr sz="1900">
                  <a:solidFill>
                    <a:schemeClr val="tx1"/>
                  </a:solidFill>
                  <a:latin typeface="Arial" panose="020B0604020202020204" pitchFamily="34" charset="0"/>
                  <a:ea typeface="微软雅黑" panose="020B0503020204020204" pitchFamily="34" charset="-122"/>
                </a:defRPr>
              </a:lvl4pPr>
              <a:lvl5pPr marL="2057400" indent="-228600">
                <a:defRPr sz="1900">
                  <a:solidFill>
                    <a:schemeClr val="tx1"/>
                  </a:solidFill>
                  <a:latin typeface="Arial" panose="020B0604020202020204" pitchFamily="34" charset="0"/>
                  <a:ea typeface="微软雅黑" panose="020B0503020204020204" pitchFamily="34" charset="-122"/>
                </a:defRPr>
              </a:lvl5pPr>
              <a:lvl6pPr marL="25146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6pPr>
              <a:lvl7pPr marL="29718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7pPr>
              <a:lvl8pPr marL="34290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8pPr>
              <a:lvl9pPr marL="38862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9pPr>
            </a:lstStyle>
            <a:p>
              <a:pPr algn="ctr"/>
              <a:r>
                <a:rPr lang="zh-CN" altLang="en-US" sz="1800" b="1">
                  <a:solidFill>
                    <a:schemeClr val="bg1"/>
                  </a:solidFill>
                  <a:latin typeface="微软雅黑" panose="020B0503020204020204" pitchFamily="34" charset="-122"/>
                  <a:sym typeface="+mn-ea"/>
                </a:rPr>
                <a:t>第二个阶段</a:t>
              </a:r>
              <a:endParaRPr lang="zh-CN" altLang="en-US" sz="1800" b="1">
                <a:solidFill>
                  <a:schemeClr val="bg1"/>
                </a:solidFill>
                <a:latin typeface="微软雅黑" panose="020B0503020204020204" pitchFamily="34" charset="-122"/>
              </a:endParaRPr>
            </a:p>
          </p:txBody>
        </p:sp>
      </p:grpSp>
      <p:sp>
        <p:nvSpPr>
          <p:cNvPr id="84" name="矩形标注 83"/>
          <p:cNvSpPr/>
          <p:nvPr/>
        </p:nvSpPr>
        <p:spPr>
          <a:xfrm>
            <a:off x="4185285" y="2072005"/>
            <a:ext cx="1685925" cy="68263"/>
          </a:xfrm>
          <a:prstGeom prst="wedgeRectCallout">
            <a:avLst>
              <a:gd name="adj1" fmla="val -23398"/>
              <a:gd name="adj2" fmla="val 403291"/>
            </a:avLst>
          </a:prstGeom>
          <a:solidFill>
            <a:srgbClr val="D0006D"/>
          </a:solidFill>
          <a:ln>
            <a:noFill/>
          </a:ln>
        </p:spPr>
        <p:style>
          <a:lnRef idx="2">
            <a:schemeClr val="accent1">
              <a:shade val="50000"/>
            </a:schemeClr>
          </a:lnRef>
          <a:fillRef idx="1">
            <a:schemeClr val="accent1"/>
          </a:fillRef>
          <a:effectRef idx="0">
            <a:schemeClr val="accent1"/>
          </a:effectRef>
          <a:fontRef idx="minor">
            <a:schemeClr val="lt1"/>
          </a:fontRef>
        </p:style>
        <p:txBody>
          <a:bodyPr lIns="96780" tIns="48390" rIns="96780" bIns="48390" anchor="ctr"/>
          <a:lstStyle/>
          <a:p>
            <a:pPr algn="ctr" defTabSz="967740" fontAlgn="auto">
              <a:spcBef>
                <a:spcPts val="0"/>
              </a:spcBef>
              <a:spcAft>
                <a:spcPts val="0"/>
              </a:spcAft>
              <a:defRPr/>
            </a:pPr>
            <a:endParaRPr lang="zh-CN" altLang="en-US">
              <a:solidFill>
                <a:schemeClr val="tx1">
                  <a:lumMod val="85000"/>
                  <a:lumOff val="15000"/>
                </a:schemeClr>
              </a:solidFill>
            </a:endParaRPr>
          </a:p>
        </p:txBody>
      </p:sp>
      <p:sp>
        <p:nvSpPr>
          <p:cNvPr id="85" name="Rectangle 28"/>
          <p:cNvSpPr>
            <a:spLocks noChangeArrowheads="1"/>
          </p:cNvSpPr>
          <p:nvPr/>
        </p:nvSpPr>
        <p:spPr bwMode="auto">
          <a:xfrm>
            <a:off x="3538855" y="1172845"/>
            <a:ext cx="3451225" cy="835025"/>
          </a:xfrm>
          <a:prstGeom prst="rect">
            <a:avLst/>
          </a:prstGeom>
          <a:noFill/>
          <a:ln>
            <a:noFill/>
          </a:ln>
        </p:spPr>
        <p:txBody>
          <a:bodyPr wrap="square" lIns="96780" tIns="48390" rIns="96780" bIns="48390">
            <a:spAutoFit/>
          </a:bodyPr>
          <a:lstStyle/>
          <a:p>
            <a:pPr algn="just" eaLnBrk="1" latinLnBrk="0" hangingPunct="1">
              <a:lnSpc>
                <a:spcPct val="100000"/>
              </a:lnSpc>
            </a:pP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从二〇二〇年到二〇三五年</a:t>
            </a:r>
            <a:r>
              <a:rPr lang="en-US" altLang="zh-CN" sz="1600" dirty="0">
                <a:solidFill>
                  <a:schemeClr val="accent6">
                    <a:lumMod val="50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在全面建成小康社会的基础上</a:t>
            </a:r>
            <a:r>
              <a:rPr lang="en-US" altLang="zh-CN" sz="1600" dirty="0">
                <a:solidFill>
                  <a:schemeClr val="accent6">
                    <a:lumMod val="50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再奋斗十五年</a:t>
            </a:r>
            <a:r>
              <a:rPr lang="en-US" altLang="zh-CN" sz="1600" dirty="0">
                <a:solidFill>
                  <a:schemeClr val="accent6">
                    <a:lumMod val="50000"/>
                  </a:schemeClr>
                </a:solidFill>
                <a:latin typeface="微软雅黑" panose="020B0503020204020204" pitchFamily="34" charset="-122"/>
                <a:ea typeface="微软雅黑" panose="020B0503020204020204" pitchFamily="34" charset="-122"/>
                <a:sym typeface="+mn-ea"/>
              </a:rPr>
              <a:t>,</a:t>
            </a: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基本实现社会主义现代化。</a:t>
            </a:r>
            <a:endPar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6" name="矩形标注 85"/>
          <p:cNvSpPr/>
          <p:nvPr/>
        </p:nvSpPr>
        <p:spPr>
          <a:xfrm>
            <a:off x="6305868" y="3912870"/>
            <a:ext cx="1571625" cy="47625"/>
          </a:xfrm>
          <a:prstGeom prst="wedgeRectCallout">
            <a:avLst>
              <a:gd name="adj1" fmla="val -17526"/>
              <a:gd name="adj2" fmla="val -509465"/>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6780" tIns="48390" rIns="96780" bIns="48390" anchor="ctr"/>
          <a:lstStyle/>
          <a:p>
            <a:pPr algn="ctr" defTabSz="967740" fontAlgn="auto">
              <a:spcBef>
                <a:spcPts val="0"/>
              </a:spcBef>
              <a:spcAft>
                <a:spcPts val="0"/>
              </a:spcAft>
              <a:defRPr/>
            </a:pPr>
            <a:endParaRPr lang="zh-CN" altLang="en-US">
              <a:solidFill>
                <a:schemeClr val="tx1">
                  <a:lumMod val="85000"/>
                  <a:lumOff val="15000"/>
                </a:schemeClr>
              </a:solidFill>
            </a:endParaRPr>
          </a:p>
        </p:txBody>
      </p:sp>
      <p:sp>
        <p:nvSpPr>
          <p:cNvPr id="8" name="椭圆 7"/>
          <p:cNvSpPr/>
          <p:nvPr/>
        </p:nvSpPr>
        <p:spPr>
          <a:xfrm>
            <a:off x="767715" y="1585595"/>
            <a:ext cx="2881630" cy="2881630"/>
          </a:xfrm>
          <a:prstGeom prst="ellipse">
            <a:avLst/>
          </a:prstGeom>
          <a:solidFill>
            <a:schemeClr val="tx2"/>
          </a:solidFill>
        </p:spPr>
        <p:style>
          <a:lnRef idx="0">
            <a:schemeClr val="accent1"/>
          </a:lnRef>
          <a:fillRef idx="3">
            <a:schemeClr val="accent1"/>
          </a:fillRef>
          <a:effectRef idx="3">
            <a:schemeClr val="accent1"/>
          </a:effectRef>
          <a:fontRef idx="minor">
            <a:schemeClr val="lt1"/>
          </a:fontRef>
        </p:style>
        <p:txBody>
          <a:bodyPr rtlCol="0" anchor="ctr">
            <a:scene3d>
              <a:camera prst="orthographicFront"/>
              <a:lightRig rig="threePt" dir="t"/>
            </a:scene3d>
          </a:bodyPr>
          <a:lstStyle/>
          <a:p>
            <a:pPr algn="ctr"/>
            <a:endParaRPr lang="zh-CN" altLang="en-US">
              <a:ln>
                <a:noFill/>
              </a:ln>
              <a:solidFill>
                <a:schemeClr val="accent1"/>
              </a:solidFill>
              <a:effectLst>
                <a:outerShdw blurRad="38100" dist="25400" dir="5400000" algn="ctr" rotWithShape="0">
                  <a:srgbClr val="6E747A">
                    <a:alpha val="43000"/>
                  </a:srgbClr>
                </a:outerShdw>
              </a:effectLst>
            </a:endParaRPr>
          </a:p>
        </p:txBody>
      </p:sp>
      <p:sp>
        <p:nvSpPr>
          <p:cNvPr id="11" name="TextBox 9">
            <a:hlinkClick r:id="" action="ppaction://hlinkshowjump?jump=nextslide"/>
          </p:cNvPr>
          <p:cNvSpPr txBox="1"/>
          <p:nvPr/>
        </p:nvSpPr>
        <p:spPr>
          <a:xfrm>
            <a:off x="1042670" y="2211070"/>
            <a:ext cx="2317115" cy="1630045"/>
          </a:xfrm>
          <a:prstGeom prst="rect">
            <a:avLst/>
          </a:prstGeom>
          <a:noFill/>
          <a:extLst>
            <a:ext uri="{909E8E84-426E-40DD-AFC4-6F175D3DCCD1}">
              <a14:hiddenFill xmlns:a14="http://schemas.microsoft.com/office/drawing/2010/main">
                <a:solidFill>
                  <a:schemeClr val="bg1"/>
                </a:solid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eaLnBrk="1" fontAlgn="auto" latinLnBrk="0" hangingPunct="1">
              <a:lnSpc>
                <a:spcPct val="100000"/>
              </a:lnSpc>
              <a:spcBef>
                <a:spcPts val="0"/>
              </a:spcBef>
              <a:spcAft>
                <a:spcPts val="0"/>
              </a:spcAft>
              <a:defRPr/>
            </a:pPr>
            <a:r>
              <a:rPr lang="zh-CN" altLang="en-US" dirty="0">
                <a:solidFill>
                  <a:schemeClr val="bg1"/>
                </a:solidFill>
              </a:rPr>
              <a:t>新时代中国特色社会主义思想是全党全国人民为实现中华民族伟大复兴而奋斗的行动指南</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wipe(left)">
                                      <p:cBhvr>
                                        <p:cTn id="12" dur="500"/>
                                        <p:tgtEl>
                                          <p:spTgt spid="59"/>
                                        </p:tgtEl>
                                      </p:cBhvr>
                                    </p:animEffect>
                                  </p:childTnLst>
                                </p:cTn>
                              </p:par>
                              <p:par>
                                <p:cTn id="13" presetID="15" presetClass="entr" presetSubtype="0" fill="hold" nodeType="withEffect">
                                  <p:stCondLst>
                                    <p:cond delay="500"/>
                                  </p:stCondLst>
                                  <p:childTnLst>
                                    <p:set>
                                      <p:cBhvr>
                                        <p:cTn id="14" dur="1" fill="hold">
                                          <p:stCondLst>
                                            <p:cond delay="0"/>
                                          </p:stCondLst>
                                        </p:cTn>
                                        <p:tgtEl>
                                          <p:spTgt spid="4"/>
                                        </p:tgtEl>
                                        <p:attrNameLst>
                                          <p:attrName>style.visibility</p:attrName>
                                        </p:attrNameLst>
                                      </p:cBhvr>
                                      <p:to>
                                        <p:strVal val="visible"/>
                                      </p:to>
                                    </p:set>
                                    <p:anim calcmode="lin" valueType="num">
                                      <p:cBhvr>
                                        <p:cTn id="15" dur="1000" fill="hold"/>
                                        <p:tgtEl>
                                          <p:spTgt spid="4"/>
                                        </p:tgtEl>
                                        <p:attrNameLst>
                                          <p:attrName>ppt_w</p:attrName>
                                        </p:attrNameLst>
                                      </p:cBhvr>
                                      <p:tavLst>
                                        <p:tav tm="0">
                                          <p:val>
                                            <p:fltVal val="0"/>
                                          </p:val>
                                        </p:tav>
                                        <p:tav tm="100000">
                                          <p:val>
                                            <p:strVal val="#ppt_w"/>
                                          </p:val>
                                        </p:tav>
                                      </p:tavLst>
                                    </p:anim>
                                    <p:anim calcmode="lin" valueType="num">
                                      <p:cBhvr>
                                        <p:cTn id="16" dur="1000" fill="hold"/>
                                        <p:tgtEl>
                                          <p:spTgt spid="4"/>
                                        </p:tgtEl>
                                        <p:attrNameLst>
                                          <p:attrName>ppt_h</p:attrName>
                                        </p:attrNameLst>
                                      </p:cBhvr>
                                      <p:tavLst>
                                        <p:tav tm="0">
                                          <p:val>
                                            <p:fltVal val="0"/>
                                          </p:val>
                                        </p:tav>
                                        <p:tav tm="100000">
                                          <p:val>
                                            <p:strVal val="#ppt_h"/>
                                          </p:val>
                                        </p:tav>
                                      </p:tavLst>
                                    </p:anim>
                                    <p:anim calcmode="lin" valueType="num">
                                      <p:cBhvr>
                                        <p:cTn id="17"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4"/>
                                        </p:tgtEl>
                                        <p:attrNameLst>
                                          <p:attrName>ppt_y</p:attrName>
                                        </p:attrNameLst>
                                      </p:cBhvr>
                                      <p:tavLst>
                                        <p:tav tm="0" fmla="#ppt_y+(sin(-2*pi*(1-$))*-#ppt_x+cos(-2*pi*(1-$))*(1-#ppt_y))*(1-$)">
                                          <p:val>
                                            <p:fltVal val="0"/>
                                          </p:val>
                                        </p:tav>
                                        <p:tav tm="100000">
                                          <p:val>
                                            <p:fltVal val="1"/>
                                          </p:val>
                                        </p:tav>
                                      </p:tavLst>
                                    </p:anim>
                                  </p:childTnLst>
                                </p:cTn>
                              </p:par>
                              <p:par>
                                <p:cTn id="19" presetID="15" presetClass="entr" presetSubtype="0" fill="hold" nodeType="withEffect">
                                  <p:stCondLst>
                                    <p:cond delay="750"/>
                                  </p:stCondLst>
                                  <p:childTnLst>
                                    <p:set>
                                      <p:cBhvr>
                                        <p:cTn id="20" dur="1" fill="hold">
                                          <p:stCondLst>
                                            <p:cond delay="0"/>
                                          </p:stCondLst>
                                        </p:cTn>
                                        <p:tgtEl>
                                          <p:spTgt spid="7"/>
                                        </p:tgtEl>
                                        <p:attrNameLst>
                                          <p:attrName>style.visibility</p:attrName>
                                        </p:attrNameLst>
                                      </p:cBhvr>
                                      <p:to>
                                        <p:strVal val="visible"/>
                                      </p:to>
                                    </p:set>
                                    <p:anim calcmode="lin" valueType="num">
                                      <p:cBhvr>
                                        <p:cTn id="21" dur="1000" fill="hold"/>
                                        <p:tgtEl>
                                          <p:spTgt spid="7"/>
                                        </p:tgtEl>
                                        <p:attrNameLst>
                                          <p:attrName>ppt_w</p:attrName>
                                        </p:attrNameLst>
                                      </p:cBhvr>
                                      <p:tavLst>
                                        <p:tav tm="0">
                                          <p:val>
                                            <p:fltVal val="0"/>
                                          </p:val>
                                        </p:tav>
                                        <p:tav tm="100000">
                                          <p:val>
                                            <p:strVal val="#ppt_w"/>
                                          </p:val>
                                        </p:tav>
                                      </p:tavLst>
                                    </p:anim>
                                    <p:anim calcmode="lin" valueType="num">
                                      <p:cBhvr>
                                        <p:cTn id="22" dur="1000" fill="hold"/>
                                        <p:tgtEl>
                                          <p:spTgt spid="7"/>
                                        </p:tgtEl>
                                        <p:attrNameLst>
                                          <p:attrName>ppt_h</p:attrName>
                                        </p:attrNameLst>
                                      </p:cBhvr>
                                      <p:tavLst>
                                        <p:tav tm="0">
                                          <p:val>
                                            <p:fltVal val="0"/>
                                          </p:val>
                                        </p:tav>
                                        <p:tav tm="100000">
                                          <p:val>
                                            <p:strVal val="#ppt_h"/>
                                          </p:val>
                                        </p:tav>
                                      </p:tavLst>
                                    </p:anim>
                                    <p:anim calcmode="lin" valueType="num">
                                      <p:cBhvr>
                                        <p:cTn id="23" dur="1000" fill="hold"/>
                                        <p:tgtEl>
                                          <p:spTgt spid="7"/>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7"/>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1000"/>
                            </p:stCondLst>
                            <p:childTnLst>
                              <p:par>
                                <p:cTn id="26" presetID="2" presetClass="entr" presetSubtype="1" fill="hold" grpId="0" nodeType="afterEffect">
                                  <p:stCondLst>
                                    <p:cond delay="0"/>
                                  </p:stCondLst>
                                  <p:childTnLst>
                                    <p:set>
                                      <p:cBhvr>
                                        <p:cTn id="27" dur="1" fill="hold">
                                          <p:stCondLst>
                                            <p:cond delay="0"/>
                                          </p:stCondLst>
                                        </p:cTn>
                                        <p:tgtEl>
                                          <p:spTgt spid="84"/>
                                        </p:tgtEl>
                                        <p:attrNameLst>
                                          <p:attrName>style.visibility</p:attrName>
                                        </p:attrNameLst>
                                      </p:cBhvr>
                                      <p:to>
                                        <p:strVal val="visible"/>
                                      </p:to>
                                    </p:set>
                                    <p:anim calcmode="lin" valueType="num">
                                      <p:cBhvr additive="base">
                                        <p:cTn id="28" dur="500" fill="hold"/>
                                        <p:tgtEl>
                                          <p:spTgt spid="84"/>
                                        </p:tgtEl>
                                        <p:attrNameLst>
                                          <p:attrName>ppt_x</p:attrName>
                                        </p:attrNameLst>
                                      </p:cBhvr>
                                      <p:tavLst>
                                        <p:tav tm="0">
                                          <p:val>
                                            <p:strVal val="#ppt_x"/>
                                          </p:val>
                                        </p:tav>
                                        <p:tav tm="100000">
                                          <p:val>
                                            <p:strVal val="#ppt_x"/>
                                          </p:val>
                                        </p:tav>
                                      </p:tavLst>
                                    </p:anim>
                                    <p:anim calcmode="lin" valueType="num">
                                      <p:cBhvr additive="base">
                                        <p:cTn id="29" dur="500" fill="hold"/>
                                        <p:tgtEl>
                                          <p:spTgt spid="84"/>
                                        </p:tgtEl>
                                        <p:attrNameLst>
                                          <p:attrName>ppt_y</p:attrName>
                                        </p:attrNameLst>
                                      </p:cBhvr>
                                      <p:tavLst>
                                        <p:tav tm="0">
                                          <p:val>
                                            <p:strVal val="0-#ppt_h/2"/>
                                          </p:val>
                                        </p:tav>
                                        <p:tav tm="100000">
                                          <p:val>
                                            <p:strVal val="#ppt_y"/>
                                          </p:val>
                                        </p:tav>
                                      </p:tavLst>
                                    </p:anim>
                                  </p:childTnLst>
                                </p:cTn>
                              </p:par>
                            </p:childTnLst>
                          </p:cTn>
                        </p:par>
                        <p:par>
                          <p:cTn id="30" fill="hold">
                            <p:stCondLst>
                              <p:cond delay="1500"/>
                            </p:stCondLst>
                            <p:childTnLst>
                              <p:par>
                                <p:cTn id="31" presetID="32" presetClass="emph" presetSubtype="0" fill="hold" grpId="1" nodeType="afterEffect">
                                  <p:stCondLst>
                                    <p:cond delay="0"/>
                                  </p:stCondLst>
                                  <p:childTnLst>
                                    <p:animRot by="120000">
                                      <p:cBhvr>
                                        <p:cTn id="32" dur="50" fill="hold">
                                          <p:stCondLst>
                                            <p:cond delay="0"/>
                                          </p:stCondLst>
                                        </p:cTn>
                                        <p:tgtEl>
                                          <p:spTgt spid="84"/>
                                        </p:tgtEl>
                                        <p:attrNameLst>
                                          <p:attrName>r</p:attrName>
                                        </p:attrNameLst>
                                      </p:cBhvr>
                                    </p:animRot>
                                    <p:animRot by="-240000">
                                      <p:cBhvr>
                                        <p:cTn id="33" dur="100" fill="hold">
                                          <p:stCondLst>
                                            <p:cond delay="100"/>
                                          </p:stCondLst>
                                        </p:cTn>
                                        <p:tgtEl>
                                          <p:spTgt spid="84"/>
                                        </p:tgtEl>
                                        <p:attrNameLst>
                                          <p:attrName>r</p:attrName>
                                        </p:attrNameLst>
                                      </p:cBhvr>
                                    </p:animRot>
                                    <p:animRot by="240000">
                                      <p:cBhvr>
                                        <p:cTn id="34" dur="100" fill="hold">
                                          <p:stCondLst>
                                            <p:cond delay="200"/>
                                          </p:stCondLst>
                                        </p:cTn>
                                        <p:tgtEl>
                                          <p:spTgt spid="84"/>
                                        </p:tgtEl>
                                        <p:attrNameLst>
                                          <p:attrName>r</p:attrName>
                                        </p:attrNameLst>
                                      </p:cBhvr>
                                    </p:animRot>
                                    <p:animRot by="-240000">
                                      <p:cBhvr>
                                        <p:cTn id="35" dur="100" fill="hold">
                                          <p:stCondLst>
                                            <p:cond delay="300"/>
                                          </p:stCondLst>
                                        </p:cTn>
                                        <p:tgtEl>
                                          <p:spTgt spid="84"/>
                                        </p:tgtEl>
                                        <p:attrNameLst>
                                          <p:attrName>r</p:attrName>
                                        </p:attrNameLst>
                                      </p:cBhvr>
                                    </p:animRot>
                                    <p:animRot by="120000">
                                      <p:cBhvr>
                                        <p:cTn id="36" dur="100" fill="hold">
                                          <p:stCondLst>
                                            <p:cond delay="400"/>
                                          </p:stCondLst>
                                        </p:cTn>
                                        <p:tgtEl>
                                          <p:spTgt spid="84"/>
                                        </p:tgtEl>
                                        <p:attrNameLst>
                                          <p:attrName>r</p:attrName>
                                        </p:attrNameLst>
                                      </p:cBhvr>
                                    </p:animRot>
                                  </p:childTnLst>
                                </p:cTn>
                              </p:par>
                            </p:childTnLst>
                          </p:cTn>
                        </p:par>
                        <p:par>
                          <p:cTn id="37" fill="hold">
                            <p:stCondLst>
                              <p:cond delay="2000"/>
                            </p:stCondLst>
                            <p:childTnLst>
                              <p:par>
                                <p:cTn id="38" presetID="18" presetClass="entr" presetSubtype="9" fill="hold" grpId="0" nodeType="after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strips(upLeft)">
                                      <p:cBhvr>
                                        <p:cTn id="40" dur="500"/>
                                        <p:tgtEl>
                                          <p:spTgt spid="85"/>
                                        </p:tgtEl>
                                      </p:cBhvr>
                                    </p:animEffect>
                                  </p:childTnLst>
                                </p:cTn>
                              </p:par>
                            </p:childTnLst>
                          </p:cTn>
                        </p:par>
                        <p:par>
                          <p:cTn id="41" fill="hold">
                            <p:stCondLst>
                              <p:cond delay="2500"/>
                            </p:stCondLst>
                            <p:childTnLst>
                              <p:par>
                                <p:cTn id="42" presetID="2" presetClass="entr" presetSubtype="4" fill="hold" grpId="0" nodeType="afterEffect">
                                  <p:stCondLst>
                                    <p:cond delay="0"/>
                                  </p:stCondLst>
                                  <p:childTnLst>
                                    <p:set>
                                      <p:cBhvr>
                                        <p:cTn id="43" dur="1" fill="hold">
                                          <p:stCondLst>
                                            <p:cond delay="0"/>
                                          </p:stCondLst>
                                        </p:cTn>
                                        <p:tgtEl>
                                          <p:spTgt spid="86"/>
                                        </p:tgtEl>
                                        <p:attrNameLst>
                                          <p:attrName>style.visibility</p:attrName>
                                        </p:attrNameLst>
                                      </p:cBhvr>
                                      <p:to>
                                        <p:strVal val="visible"/>
                                      </p:to>
                                    </p:set>
                                    <p:anim calcmode="lin" valueType="num">
                                      <p:cBhvr additive="base">
                                        <p:cTn id="44" dur="500" fill="hold"/>
                                        <p:tgtEl>
                                          <p:spTgt spid="86"/>
                                        </p:tgtEl>
                                        <p:attrNameLst>
                                          <p:attrName>ppt_x</p:attrName>
                                        </p:attrNameLst>
                                      </p:cBhvr>
                                      <p:tavLst>
                                        <p:tav tm="0">
                                          <p:val>
                                            <p:strVal val="#ppt_x"/>
                                          </p:val>
                                        </p:tav>
                                        <p:tav tm="100000">
                                          <p:val>
                                            <p:strVal val="#ppt_x"/>
                                          </p:val>
                                        </p:tav>
                                      </p:tavLst>
                                    </p:anim>
                                    <p:anim calcmode="lin" valueType="num">
                                      <p:cBhvr additive="base">
                                        <p:cTn id="45" dur="500" fill="hold"/>
                                        <p:tgtEl>
                                          <p:spTgt spid="86"/>
                                        </p:tgtEl>
                                        <p:attrNameLst>
                                          <p:attrName>ppt_y</p:attrName>
                                        </p:attrNameLst>
                                      </p:cBhvr>
                                      <p:tavLst>
                                        <p:tav tm="0">
                                          <p:val>
                                            <p:strVal val="1+#ppt_h/2"/>
                                          </p:val>
                                        </p:tav>
                                        <p:tav tm="100000">
                                          <p:val>
                                            <p:strVal val="#ppt_y"/>
                                          </p:val>
                                        </p:tav>
                                      </p:tavLst>
                                    </p:anim>
                                  </p:childTnLst>
                                </p:cTn>
                              </p:par>
                            </p:childTnLst>
                          </p:cTn>
                        </p:par>
                        <p:par>
                          <p:cTn id="46" fill="hold">
                            <p:stCondLst>
                              <p:cond delay="3000"/>
                            </p:stCondLst>
                            <p:childTnLst>
                              <p:par>
                                <p:cTn id="47" presetID="32" presetClass="emph" presetSubtype="0" fill="hold" grpId="1" nodeType="afterEffect">
                                  <p:stCondLst>
                                    <p:cond delay="0"/>
                                  </p:stCondLst>
                                  <p:childTnLst>
                                    <p:animRot by="120000">
                                      <p:cBhvr>
                                        <p:cTn id="48" dur="50" fill="hold">
                                          <p:stCondLst>
                                            <p:cond delay="0"/>
                                          </p:stCondLst>
                                        </p:cTn>
                                        <p:tgtEl>
                                          <p:spTgt spid="86"/>
                                        </p:tgtEl>
                                        <p:attrNameLst>
                                          <p:attrName>r</p:attrName>
                                        </p:attrNameLst>
                                      </p:cBhvr>
                                    </p:animRot>
                                    <p:animRot by="-240000">
                                      <p:cBhvr>
                                        <p:cTn id="49" dur="100" fill="hold">
                                          <p:stCondLst>
                                            <p:cond delay="100"/>
                                          </p:stCondLst>
                                        </p:cTn>
                                        <p:tgtEl>
                                          <p:spTgt spid="86"/>
                                        </p:tgtEl>
                                        <p:attrNameLst>
                                          <p:attrName>r</p:attrName>
                                        </p:attrNameLst>
                                      </p:cBhvr>
                                    </p:animRot>
                                    <p:animRot by="240000">
                                      <p:cBhvr>
                                        <p:cTn id="50" dur="100" fill="hold">
                                          <p:stCondLst>
                                            <p:cond delay="200"/>
                                          </p:stCondLst>
                                        </p:cTn>
                                        <p:tgtEl>
                                          <p:spTgt spid="86"/>
                                        </p:tgtEl>
                                        <p:attrNameLst>
                                          <p:attrName>r</p:attrName>
                                        </p:attrNameLst>
                                      </p:cBhvr>
                                    </p:animRot>
                                    <p:animRot by="-240000">
                                      <p:cBhvr>
                                        <p:cTn id="51" dur="100" fill="hold">
                                          <p:stCondLst>
                                            <p:cond delay="300"/>
                                          </p:stCondLst>
                                        </p:cTn>
                                        <p:tgtEl>
                                          <p:spTgt spid="86"/>
                                        </p:tgtEl>
                                        <p:attrNameLst>
                                          <p:attrName>r</p:attrName>
                                        </p:attrNameLst>
                                      </p:cBhvr>
                                    </p:animRot>
                                    <p:animRot by="120000">
                                      <p:cBhvr>
                                        <p:cTn id="52" dur="100" fill="hold">
                                          <p:stCondLst>
                                            <p:cond delay="400"/>
                                          </p:stCondLst>
                                        </p:cTn>
                                        <p:tgtEl>
                                          <p:spTgt spid="86"/>
                                        </p:tgtEl>
                                        <p:attrNameLst>
                                          <p:attrName>r</p:attrName>
                                        </p:attrNameLst>
                                      </p:cBhvr>
                                    </p:animRot>
                                  </p:childTnLst>
                                </p:cTn>
                              </p:par>
                            </p:childTnLst>
                          </p:cTn>
                        </p:par>
                        <p:par>
                          <p:cTn id="53" fill="hold">
                            <p:stCondLst>
                              <p:cond delay="3500"/>
                            </p:stCondLst>
                            <p:childTnLst>
                              <p:par>
                                <p:cTn id="54" presetID="2" presetClass="exit" presetSubtype="2" fill="hold" grpId="1" nodeType="afterEffect">
                                  <p:stCondLst>
                                    <p:cond delay="0"/>
                                  </p:stCondLst>
                                  <p:childTnLst>
                                    <p:anim calcmode="lin" valueType="num">
                                      <p:cBhvr additive="base">
                                        <p:cTn id="55" dur="500"/>
                                        <p:tgtEl>
                                          <p:spTgt spid="59"/>
                                        </p:tgtEl>
                                        <p:attrNameLst>
                                          <p:attrName>ppt_x</p:attrName>
                                        </p:attrNameLst>
                                      </p:cBhvr>
                                      <p:tavLst>
                                        <p:tav tm="0">
                                          <p:val>
                                            <p:strVal val="ppt_x"/>
                                          </p:val>
                                        </p:tav>
                                        <p:tav tm="100000">
                                          <p:val>
                                            <p:strVal val="1+ppt_w/2"/>
                                          </p:val>
                                        </p:tav>
                                      </p:tavLst>
                                    </p:anim>
                                    <p:anim calcmode="lin" valueType="num">
                                      <p:cBhvr additive="base">
                                        <p:cTn id="56" dur="500"/>
                                        <p:tgtEl>
                                          <p:spTgt spid="59"/>
                                        </p:tgtEl>
                                        <p:attrNameLst>
                                          <p:attrName>ppt_y</p:attrName>
                                        </p:attrNameLst>
                                      </p:cBhvr>
                                      <p:tavLst>
                                        <p:tav tm="0">
                                          <p:val>
                                            <p:strVal val="ppt_y"/>
                                          </p:val>
                                        </p:tav>
                                        <p:tav tm="100000">
                                          <p:val>
                                            <p:strVal val="ppt_y"/>
                                          </p:val>
                                        </p:tav>
                                      </p:tavLst>
                                    </p:anim>
                                    <p:set>
                                      <p:cBhvr>
                                        <p:cTn id="57" dur="1" fill="hold">
                                          <p:stCondLst>
                                            <p:cond delay="499"/>
                                          </p:stCondLst>
                                        </p:cTn>
                                        <p:tgtEl>
                                          <p:spTgt spid="59"/>
                                        </p:tgtEl>
                                        <p:attrNameLst>
                                          <p:attrName>style.visibility</p:attrName>
                                        </p:attrNameLst>
                                      </p:cBhvr>
                                      <p:to>
                                        <p:strVal val="hidden"/>
                                      </p:to>
                                    </p:set>
                                  </p:childTnLst>
                                </p:cTn>
                              </p:par>
                              <p:par>
                                <p:cTn id="58" presetID="52" presetClass="exit" presetSubtype="0" fill="hold" nodeType="withEffect">
                                  <p:stCondLst>
                                    <p:cond delay="500"/>
                                  </p:stCondLst>
                                  <p:childTnLst>
                                    <p:animScale>
                                      <p:cBhvr>
                                        <p:cTn id="59" dur="1000" accel="50000">
                                          <p:stCondLst>
                                            <p:cond delay="0"/>
                                          </p:stCondLst>
                                        </p:cTn>
                                        <p:tgtEl>
                                          <p:spTgt spid="4"/>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60" dur="1000" accel="50000">
                                          <p:stCondLst>
                                            <p:cond delay="0"/>
                                          </p:stCondLst>
                                        </p:cTn>
                                        <p:tgtEl>
                                          <p:spTgt spid="4"/>
                                        </p:tgtEl>
                                        <p:attrNameLst>
                                          <p:attrName>ppt_x</p:attrName>
                                          <p:attrName>ppt_y</p:attrName>
                                        </p:attrNameLst>
                                      </p:cBhvr>
                                    </p:animMotion>
                                    <p:animEffect transition="out" filter="fade">
                                      <p:cBhvr>
                                        <p:cTn id="61" dur="1000"/>
                                        <p:tgtEl>
                                          <p:spTgt spid="4"/>
                                        </p:tgtEl>
                                      </p:cBhvr>
                                    </p:animEffect>
                                    <p:set>
                                      <p:cBhvr>
                                        <p:cTn id="62" dur="1" fill="hold">
                                          <p:stCondLst>
                                            <p:cond delay="999"/>
                                          </p:stCondLst>
                                        </p:cTn>
                                        <p:tgtEl>
                                          <p:spTgt spid="4"/>
                                        </p:tgtEl>
                                        <p:attrNameLst>
                                          <p:attrName>style.visibility</p:attrName>
                                        </p:attrNameLst>
                                      </p:cBhvr>
                                      <p:to>
                                        <p:strVal val="hidden"/>
                                      </p:to>
                                    </p:set>
                                  </p:childTnLst>
                                </p:cTn>
                              </p:par>
                              <p:par>
                                <p:cTn id="63" presetID="52" presetClass="exit" presetSubtype="0" fill="hold" nodeType="withEffect">
                                  <p:stCondLst>
                                    <p:cond delay="750"/>
                                  </p:stCondLst>
                                  <p:childTnLst>
                                    <p:animScale>
                                      <p:cBhvr>
                                        <p:cTn id="64" dur="1000" accel="50000">
                                          <p:stCondLst>
                                            <p:cond delay="0"/>
                                          </p:stCondLst>
                                        </p:cTn>
                                        <p:tgtEl>
                                          <p:spTgt spid="7"/>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65" dur="1000" accel="50000">
                                          <p:stCondLst>
                                            <p:cond delay="0"/>
                                          </p:stCondLst>
                                        </p:cTn>
                                        <p:tgtEl>
                                          <p:spTgt spid="7"/>
                                        </p:tgtEl>
                                        <p:attrNameLst>
                                          <p:attrName>ppt_x</p:attrName>
                                          <p:attrName>ppt_y</p:attrName>
                                        </p:attrNameLst>
                                      </p:cBhvr>
                                    </p:animMotion>
                                    <p:animEffect transition="out" filter="fade">
                                      <p:cBhvr>
                                        <p:cTn id="66" dur="1000"/>
                                        <p:tgtEl>
                                          <p:spTgt spid="7"/>
                                        </p:tgtEl>
                                      </p:cBhvr>
                                    </p:animEffect>
                                    <p:set>
                                      <p:cBhvr>
                                        <p:cTn id="67" dur="1" fill="hold">
                                          <p:stCondLst>
                                            <p:cond delay="999"/>
                                          </p:stCondLst>
                                        </p:cTn>
                                        <p:tgtEl>
                                          <p:spTgt spid="7"/>
                                        </p:tgtEl>
                                        <p:attrNameLst>
                                          <p:attrName>style.visibility</p:attrName>
                                        </p:attrNameLst>
                                      </p:cBhvr>
                                      <p:to>
                                        <p:strVal val="hidden"/>
                                      </p:to>
                                    </p:set>
                                  </p:childTnLst>
                                </p:cTn>
                              </p:par>
                              <p:par>
                                <p:cTn id="68" presetID="2" presetClass="exit" presetSubtype="4" fill="hold" grpId="2" nodeType="withEffect">
                                  <p:stCondLst>
                                    <p:cond delay="0"/>
                                  </p:stCondLst>
                                  <p:childTnLst>
                                    <p:anim calcmode="lin" valueType="num">
                                      <p:cBhvr additive="base">
                                        <p:cTn id="69" dur="500"/>
                                        <p:tgtEl>
                                          <p:spTgt spid="84"/>
                                        </p:tgtEl>
                                        <p:attrNameLst>
                                          <p:attrName>ppt_x</p:attrName>
                                        </p:attrNameLst>
                                      </p:cBhvr>
                                      <p:tavLst>
                                        <p:tav tm="0">
                                          <p:val>
                                            <p:strVal val="ppt_x"/>
                                          </p:val>
                                        </p:tav>
                                        <p:tav tm="100000">
                                          <p:val>
                                            <p:strVal val="ppt_x"/>
                                          </p:val>
                                        </p:tav>
                                      </p:tavLst>
                                    </p:anim>
                                    <p:anim calcmode="lin" valueType="num">
                                      <p:cBhvr additive="base">
                                        <p:cTn id="70" dur="500"/>
                                        <p:tgtEl>
                                          <p:spTgt spid="84"/>
                                        </p:tgtEl>
                                        <p:attrNameLst>
                                          <p:attrName>ppt_y</p:attrName>
                                        </p:attrNameLst>
                                      </p:cBhvr>
                                      <p:tavLst>
                                        <p:tav tm="0">
                                          <p:val>
                                            <p:strVal val="ppt_y"/>
                                          </p:val>
                                        </p:tav>
                                        <p:tav tm="100000">
                                          <p:val>
                                            <p:strVal val="1+ppt_h/2"/>
                                          </p:val>
                                        </p:tav>
                                      </p:tavLst>
                                    </p:anim>
                                    <p:set>
                                      <p:cBhvr>
                                        <p:cTn id="71" dur="1" fill="hold">
                                          <p:stCondLst>
                                            <p:cond delay="499"/>
                                          </p:stCondLst>
                                        </p:cTn>
                                        <p:tgtEl>
                                          <p:spTgt spid="84"/>
                                        </p:tgtEl>
                                        <p:attrNameLst>
                                          <p:attrName>style.visibility</p:attrName>
                                        </p:attrNameLst>
                                      </p:cBhvr>
                                      <p:to>
                                        <p:strVal val="hidden"/>
                                      </p:to>
                                    </p:set>
                                  </p:childTnLst>
                                </p:cTn>
                              </p:par>
                              <p:par>
                                <p:cTn id="72" presetID="2" presetClass="exit" presetSubtype="4" fill="hold" grpId="1" nodeType="withEffect">
                                  <p:stCondLst>
                                    <p:cond delay="0"/>
                                  </p:stCondLst>
                                  <p:childTnLst>
                                    <p:anim calcmode="lin" valueType="num">
                                      <p:cBhvr additive="base">
                                        <p:cTn id="73" dur="500"/>
                                        <p:tgtEl>
                                          <p:spTgt spid="85"/>
                                        </p:tgtEl>
                                        <p:attrNameLst>
                                          <p:attrName>ppt_x</p:attrName>
                                        </p:attrNameLst>
                                      </p:cBhvr>
                                      <p:tavLst>
                                        <p:tav tm="0">
                                          <p:val>
                                            <p:strVal val="ppt_x"/>
                                          </p:val>
                                        </p:tav>
                                        <p:tav tm="100000">
                                          <p:val>
                                            <p:strVal val="ppt_x"/>
                                          </p:val>
                                        </p:tav>
                                      </p:tavLst>
                                    </p:anim>
                                    <p:anim calcmode="lin" valueType="num">
                                      <p:cBhvr additive="base">
                                        <p:cTn id="74" dur="500"/>
                                        <p:tgtEl>
                                          <p:spTgt spid="85"/>
                                        </p:tgtEl>
                                        <p:attrNameLst>
                                          <p:attrName>ppt_y</p:attrName>
                                        </p:attrNameLst>
                                      </p:cBhvr>
                                      <p:tavLst>
                                        <p:tav tm="0">
                                          <p:val>
                                            <p:strVal val="ppt_y"/>
                                          </p:val>
                                        </p:tav>
                                        <p:tav tm="100000">
                                          <p:val>
                                            <p:strVal val="1+ppt_h/2"/>
                                          </p:val>
                                        </p:tav>
                                      </p:tavLst>
                                    </p:anim>
                                    <p:set>
                                      <p:cBhvr>
                                        <p:cTn id="75" dur="1" fill="hold">
                                          <p:stCondLst>
                                            <p:cond delay="499"/>
                                          </p:stCondLst>
                                        </p:cTn>
                                        <p:tgtEl>
                                          <p:spTgt spid="85"/>
                                        </p:tgtEl>
                                        <p:attrNameLst>
                                          <p:attrName>style.visibility</p:attrName>
                                        </p:attrNameLst>
                                      </p:cBhvr>
                                      <p:to>
                                        <p:strVal val="hidden"/>
                                      </p:to>
                                    </p:set>
                                  </p:childTnLst>
                                </p:cTn>
                              </p:par>
                              <p:par>
                                <p:cTn id="76" presetID="2" presetClass="exit" presetSubtype="1" fill="hold" grpId="2" nodeType="withEffect">
                                  <p:stCondLst>
                                    <p:cond delay="0"/>
                                  </p:stCondLst>
                                  <p:childTnLst>
                                    <p:anim calcmode="lin" valueType="num">
                                      <p:cBhvr additive="base">
                                        <p:cTn id="77" dur="500"/>
                                        <p:tgtEl>
                                          <p:spTgt spid="86"/>
                                        </p:tgtEl>
                                        <p:attrNameLst>
                                          <p:attrName>ppt_x</p:attrName>
                                        </p:attrNameLst>
                                      </p:cBhvr>
                                      <p:tavLst>
                                        <p:tav tm="0">
                                          <p:val>
                                            <p:strVal val="ppt_x"/>
                                          </p:val>
                                        </p:tav>
                                        <p:tav tm="100000">
                                          <p:val>
                                            <p:strVal val="ppt_x"/>
                                          </p:val>
                                        </p:tav>
                                      </p:tavLst>
                                    </p:anim>
                                    <p:anim calcmode="lin" valueType="num">
                                      <p:cBhvr additive="base">
                                        <p:cTn id="78" dur="500"/>
                                        <p:tgtEl>
                                          <p:spTgt spid="86"/>
                                        </p:tgtEl>
                                        <p:attrNameLst>
                                          <p:attrName>ppt_y</p:attrName>
                                        </p:attrNameLst>
                                      </p:cBhvr>
                                      <p:tavLst>
                                        <p:tav tm="0">
                                          <p:val>
                                            <p:strVal val="ppt_y"/>
                                          </p:val>
                                        </p:tav>
                                        <p:tav tm="100000">
                                          <p:val>
                                            <p:strVal val="0-ppt_h/2"/>
                                          </p:val>
                                        </p:tav>
                                      </p:tavLst>
                                    </p:anim>
                                    <p:set>
                                      <p:cBhvr>
                                        <p:cTn id="79" dur="1" fill="hold">
                                          <p:stCondLst>
                                            <p:cond delay="499"/>
                                          </p:stCondLst>
                                        </p:cTn>
                                        <p:tgtEl>
                                          <p:spTgt spid="86"/>
                                        </p:tgtEl>
                                        <p:attrNameLst>
                                          <p:attrName>style.visibility</p:attrName>
                                        </p:attrNameLst>
                                      </p:cBhvr>
                                      <p:to>
                                        <p:strVal val="hidden"/>
                                      </p:to>
                                    </p:set>
                                  </p:childTnLst>
                                </p:cTn>
                              </p:par>
                            </p:childTnLst>
                          </p:cTn>
                        </p:par>
                        <p:par>
                          <p:cTn id="80" fill="hold">
                            <p:stCondLst>
                              <p:cond delay="4000"/>
                            </p:stCondLst>
                            <p:childTnLst>
                              <p:par>
                                <p:cTn id="81" presetID="42" presetClass="entr" presetSubtype="0" fill="hold" grpId="0" nodeType="afterEffect">
                                  <p:stCondLst>
                                    <p:cond delay="0"/>
                                  </p:stCondLst>
                                  <p:childTnLst>
                                    <p:set>
                                      <p:cBhvr>
                                        <p:cTn id="82" dur="1" fill="hold">
                                          <p:stCondLst>
                                            <p:cond delay="0"/>
                                          </p:stCondLst>
                                        </p:cTn>
                                        <p:tgtEl>
                                          <p:spTgt spid="11"/>
                                        </p:tgtEl>
                                        <p:attrNameLst>
                                          <p:attrName>style.visibility</p:attrName>
                                        </p:attrNameLst>
                                      </p:cBhvr>
                                      <p:to>
                                        <p:strVal val="visible"/>
                                      </p:to>
                                    </p:set>
                                    <p:animEffect transition="in" filter="fade">
                                      <p:cBhvr>
                                        <p:cTn id="83" dur="750"/>
                                        <p:tgtEl>
                                          <p:spTgt spid="11"/>
                                        </p:tgtEl>
                                      </p:cBhvr>
                                    </p:animEffect>
                                    <p:anim calcmode="lin" valueType="num">
                                      <p:cBhvr>
                                        <p:cTn id="84" dur="750" fill="hold"/>
                                        <p:tgtEl>
                                          <p:spTgt spid="11"/>
                                        </p:tgtEl>
                                        <p:attrNameLst>
                                          <p:attrName>ppt_x</p:attrName>
                                        </p:attrNameLst>
                                      </p:cBhvr>
                                      <p:tavLst>
                                        <p:tav tm="0">
                                          <p:val>
                                            <p:strVal val="#ppt_x"/>
                                          </p:val>
                                        </p:tav>
                                        <p:tav tm="100000">
                                          <p:val>
                                            <p:strVal val="#ppt_x"/>
                                          </p:val>
                                        </p:tav>
                                      </p:tavLst>
                                    </p:anim>
                                    <p:anim calcmode="lin" valueType="num">
                                      <p:cBhvr>
                                        <p:cTn id="85" dur="75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9" grpId="0" bldLvl="0" animBg="1"/>
      <p:bldP spid="59" grpId="1" bldLvl="0" animBg="1"/>
      <p:bldP spid="84" grpId="0" bldLvl="0" animBg="1"/>
      <p:bldP spid="84" grpId="1" bldLvl="0" animBg="1"/>
      <p:bldP spid="84" grpId="2" bldLvl="0" animBg="1"/>
      <p:bldP spid="85" grpId="0"/>
      <p:bldP spid="85" grpId="1"/>
      <p:bldP spid="86" grpId="0" bldLvl="0" animBg="1"/>
      <p:bldP spid="86" grpId="1" bldLvl="0" animBg="1"/>
      <p:bldP spid="86" grpId="2" bldLvl="0" animBg="1"/>
      <p:bldP spid="11"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grpSp>
        <p:nvGrpSpPr>
          <p:cNvPr id="2" name="组合 1"/>
          <p:cNvGrpSpPr/>
          <p:nvPr/>
        </p:nvGrpSpPr>
        <p:grpSpPr>
          <a:xfrm>
            <a:off x="1166517" y="1635646"/>
            <a:ext cx="6933875" cy="607449"/>
            <a:chOff x="336324" y="1958817"/>
            <a:chExt cx="6933875" cy="607449"/>
          </a:xfrm>
        </p:grpSpPr>
        <p:sp>
          <p:nvSpPr>
            <p:cNvPr id="13" name="圆角矩形 12"/>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9">
              <a:hlinkClick r:id="" action="ppaction://hlinkshowjump?jump=nextslide"/>
            </p:cNvPr>
            <p:cNvSpPr txBox="1"/>
            <p:nvPr/>
          </p:nvSpPr>
          <p:spPr>
            <a:xfrm>
              <a:off x="1869599" y="2075479"/>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贯彻新发展理念</a:t>
              </a:r>
              <a:r>
                <a:rPr lang="en-US" altLang="zh-CN" sz="1800" dirty="0">
                  <a:solidFill>
                    <a:schemeClr val="bg2"/>
                  </a:solidFill>
                </a:rPr>
                <a:t>,</a:t>
              </a:r>
              <a:r>
                <a:rPr lang="zh-CN" altLang="en-US" sz="1800" dirty="0">
                  <a:solidFill>
                    <a:schemeClr val="bg2"/>
                  </a:solidFill>
                </a:rPr>
                <a:t>建设现代化经济体系</a:t>
              </a:r>
            </a:p>
          </p:txBody>
        </p:sp>
      </p:grpSp>
      <p:sp>
        <p:nvSpPr>
          <p:cNvPr id="11" name="标题 1"/>
          <p:cNvSpPr txBox="1"/>
          <p:nvPr/>
        </p:nvSpPr>
        <p:spPr>
          <a:xfrm>
            <a:off x="1166523" y="21397"/>
            <a:ext cx="4288121"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新时代中国特色社会主义发展的战略安排</a:t>
            </a:r>
          </a:p>
        </p:txBody>
      </p:sp>
      <p:sp>
        <p:nvSpPr>
          <p:cNvPr id="3" name="TextBox 9">
            <a:hlinkClick r:id="" action="ppaction://hlinkshowjump?jump=nextslide"/>
          </p:cNvPr>
          <p:cNvSpPr txBox="1"/>
          <p:nvPr/>
        </p:nvSpPr>
        <p:spPr>
          <a:xfrm>
            <a:off x="2267744" y="896402"/>
            <a:ext cx="4852610" cy="52322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sz="2800" dirty="0">
                <a:solidFill>
                  <a:schemeClr val="bg2"/>
                </a:solidFill>
              </a:rPr>
              <a:t>九个方面理论分析和政策指导</a:t>
            </a:r>
          </a:p>
        </p:txBody>
      </p:sp>
      <p:sp>
        <p:nvSpPr>
          <p:cNvPr id="10" name="TextBox 9">
            <a:hlinkClick r:id="" action="ppaction://hlinkshowjump?jump=nextslide"/>
          </p:cNvPr>
          <p:cNvSpPr txBox="1"/>
          <p:nvPr/>
        </p:nvSpPr>
        <p:spPr>
          <a:xfrm>
            <a:off x="1454201" y="1491823"/>
            <a:ext cx="985726" cy="919401"/>
          </a:xfrm>
          <a:prstGeom prst="roundRect">
            <a:avLst/>
          </a:prstGeom>
          <a:solidFill>
            <a:schemeClr val="bg2"/>
          </a:solidFill>
        </p:spPr>
        <p:txBody>
          <a:bodyPr wrap="square">
            <a:spAutoFit/>
            <a:scene3d>
              <a:camera prst="orthographicFront"/>
              <a:lightRig rig="threePt" dir="t"/>
            </a:scene3d>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effectLst>
                  <a:outerShdw blurRad="38100" dist="25400" dir="5400000" algn="ctr" rotWithShape="0">
                    <a:srgbClr val="6E747A">
                      <a:alpha val="43000"/>
                    </a:srgbClr>
                  </a:outerShdw>
                </a:effectLst>
              </a:rPr>
              <a:t>经济</a:t>
            </a:r>
          </a:p>
          <a:p>
            <a:pPr algn="ctr" fontAlgn="auto">
              <a:spcBef>
                <a:spcPts val="0"/>
              </a:spcBef>
              <a:spcAft>
                <a:spcPts val="0"/>
              </a:spcAft>
              <a:defRPr/>
            </a:pPr>
            <a:r>
              <a:rPr lang="zh-CN" altLang="en-US" sz="2400" dirty="0">
                <a:solidFill>
                  <a:schemeClr val="bg1"/>
                </a:solidFill>
                <a:effectLst>
                  <a:outerShdw blurRad="38100" dist="25400" dir="5400000" algn="ctr" rotWithShape="0">
                    <a:srgbClr val="6E747A">
                      <a:alpha val="43000"/>
                    </a:srgbClr>
                  </a:outerShdw>
                </a:effectLst>
              </a:rPr>
              <a:t>方面</a:t>
            </a:r>
          </a:p>
        </p:txBody>
      </p:sp>
      <p:grpSp>
        <p:nvGrpSpPr>
          <p:cNvPr id="4" name="组合 3"/>
          <p:cNvGrpSpPr/>
          <p:nvPr/>
        </p:nvGrpSpPr>
        <p:grpSpPr>
          <a:xfrm>
            <a:off x="1166517" y="2625576"/>
            <a:ext cx="6933875" cy="607449"/>
            <a:chOff x="336324" y="1958817"/>
            <a:chExt cx="6933875" cy="607449"/>
          </a:xfrm>
        </p:grpSpPr>
        <p:sp>
          <p:nvSpPr>
            <p:cNvPr id="7" name="圆角矩形 6"/>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9">
              <a:hlinkClick r:id="" action="ppaction://hlinkshowjump?jump=nextslide"/>
            </p:cNvPr>
            <p:cNvSpPr txBox="1"/>
            <p:nvPr/>
          </p:nvSpPr>
          <p:spPr>
            <a:xfrm>
              <a:off x="1869599" y="2083300"/>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健全人民当家作主制度体系</a:t>
              </a:r>
              <a:r>
                <a:rPr lang="en-US" altLang="zh-CN" sz="1800" dirty="0">
                  <a:solidFill>
                    <a:schemeClr val="bg2"/>
                  </a:solidFill>
                </a:rPr>
                <a:t>,</a:t>
              </a:r>
              <a:r>
                <a:rPr lang="zh-CN" altLang="en-US" sz="1800" dirty="0">
                  <a:solidFill>
                    <a:schemeClr val="bg2"/>
                  </a:solidFill>
                </a:rPr>
                <a:t>发展社会主义民主政治</a:t>
              </a:r>
            </a:p>
          </p:txBody>
        </p:sp>
      </p:grpSp>
      <p:sp>
        <p:nvSpPr>
          <p:cNvPr id="46" name="TextBox 9">
            <a:hlinkClick r:id="" action="ppaction://hlinkshowjump?jump=nextslide"/>
          </p:cNvPr>
          <p:cNvSpPr txBox="1"/>
          <p:nvPr/>
        </p:nvSpPr>
        <p:spPr>
          <a:xfrm>
            <a:off x="1454201" y="2456988"/>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政治方面</a:t>
            </a:r>
          </a:p>
        </p:txBody>
      </p:sp>
      <p:grpSp>
        <p:nvGrpSpPr>
          <p:cNvPr id="47" name="组合 46"/>
          <p:cNvGrpSpPr/>
          <p:nvPr/>
        </p:nvGrpSpPr>
        <p:grpSpPr>
          <a:xfrm>
            <a:off x="1166517" y="3601962"/>
            <a:ext cx="6933875" cy="607449"/>
            <a:chOff x="336324" y="1958817"/>
            <a:chExt cx="6933875" cy="607449"/>
          </a:xfrm>
        </p:grpSpPr>
        <p:sp>
          <p:nvSpPr>
            <p:cNvPr id="48" name="圆角矩形 47"/>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9">
              <a:hlinkClick r:id="" action="ppaction://hlinkshowjump?jump=nextslide"/>
            </p:cNvPr>
            <p:cNvSpPr txBox="1"/>
            <p:nvPr/>
          </p:nvSpPr>
          <p:spPr>
            <a:xfrm>
              <a:off x="1869599" y="2077875"/>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坚定文化自信</a:t>
              </a:r>
              <a:r>
                <a:rPr lang="en-US" altLang="zh-CN" sz="1800" dirty="0">
                  <a:solidFill>
                    <a:schemeClr val="bg2"/>
                  </a:solidFill>
                </a:rPr>
                <a:t>,</a:t>
              </a:r>
              <a:r>
                <a:rPr lang="zh-CN" altLang="en-US" sz="1800" dirty="0">
                  <a:solidFill>
                    <a:schemeClr val="bg2"/>
                  </a:solidFill>
                </a:rPr>
                <a:t>推动社会主义文化繁荣兴盛</a:t>
              </a:r>
            </a:p>
          </p:txBody>
        </p:sp>
      </p:grpSp>
      <p:sp>
        <p:nvSpPr>
          <p:cNvPr id="50" name="TextBox 9">
            <a:hlinkClick r:id="" action="ppaction://hlinkshowjump?jump=nextslide"/>
          </p:cNvPr>
          <p:cNvSpPr txBox="1"/>
          <p:nvPr/>
        </p:nvSpPr>
        <p:spPr>
          <a:xfrm>
            <a:off x="1454201" y="3446074"/>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文化方面</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750"/>
                                        <p:tgtEl>
                                          <p:spTgt spid="10"/>
                                        </p:tgtEl>
                                      </p:cBhvr>
                                    </p:animEffect>
                                    <p:anim calcmode="lin" valueType="num">
                                      <p:cBhvr>
                                        <p:cTn id="12" dur="750" fill="hold"/>
                                        <p:tgtEl>
                                          <p:spTgt spid="10"/>
                                        </p:tgtEl>
                                        <p:attrNameLst>
                                          <p:attrName>ppt_x</p:attrName>
                                        </p:attrNameLst>
                                      </p:cBhvr>
                                      <p:tavLst>
                                        <p:tav tm="0">
                                          <p:val>
                                            <p:strVal val="#ppt_x"/>
                                          </p:val>
                                        </p:tav>
                                        <p:tav tm="100000">
                                          <p:val>
                                            <p:strVal val="#ppt_x"/>
                                          </p:val>
                                        </p:tav>
                                      </p:tavLst>
                                    </p:anim>
                                    <p:anim calcmode="lin" valueType="num">
                                      <p:cBhvr>
                                        <p:cTn id="13" dur="750" fill="hold"/>
                                        <p:tgtEl>
                                          <p:spTgt spid="10"/>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2"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250" fill="hold"/>
                                        <p:tgtEl>
                                          <p:spTgt spid="2"/>
                                        </p:tgtEl>
                                        <p:attrNameLst>
                                          <p:attrName>ppt_x</p:attrName>
                                        </p:attrNameLst>
                                      </p:cBhvr>
                                      <p:tavLst>
                                        <p:tav tm="0">
                                          <p:val>
                                            <p:strVal val="1+#ppt_w/2"/>
                                          </p:val>
                                        </p:tav>
                                        <p:tav tm="100000">
                                          <p:val>
                                            <p:strVal val="#ppt_x"/>
                                          </p:val>
                                        </p:tav>
                                      </p:tavLst>
                                    </p:anim>
                                    <p:anim calcmode="lin" valueType="num">
                                      <p:cBhvr additive="base">
                                        <p:cTn id="18" dur="1250" fill="hold"/>
                                        <p:tgtEl>
                                          <p:spTgt spid="2"/>
                                        </p:tgtEl>
                                        <p:attrNameLst>
                                          <p:attrName>ppt_y</p:attrName>
                                        </p:attrNameLst>
                                      </p:cBhvr>
                                      <p:tavLst>
                                        <p:tav tm="0">
                                          <p:val>
                                            <p:strVal val="#ppt_y"/>
                                          </p:val>
                                        </p:tav>
                                        <p:tav tm="100000">
                                          <p:val>
                                            <p:strVal val="#ppt_y"/>
                                          </p:val>
                                        </p:tav>
                                      </p:tavLst>
                                    </p:anim>
                                  </p:childTnLst>
                                </p:cTn>
                              </p:par>
                            </p:childTnLst>
                          </p:cTn>
                        </p:par>
                        <p:par>
                          <p:cTn id="19" fill="hold">
                            <p:stCondLst>
                              <p:cond delay="3000"/>
                            </p:stCondLst>
                            <p:childTnLst>
                              <p:par>
                                <p:cTn id="20" presetID="42" presetClass="entr" presetSubtype="0" fill="hold" grpId="0"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750"/>
                                        <p:tgtEl>
                                          <p:spTgt spid="46"/>
                                        </p:tgtEl>
                                      </p:cBhvr>
                                    </p:animEffect>
                                    <p:anim calcmode="lin" valueType="num">
                                      <p:cBhvr>
                                        <p:cTn id="23" dur="750" fill="hold"/>
                                        <p:tgtEl>
                                          <p:spTgt spid="46"/>
                                        </p:tgtEl>
                                        <p:attrNameLst>
                                          <p:attrName>ppt_x</p:attrName>
                                        </p:attrNameLst>
                                      </p:cBhvr>
                                      <p:tavLst>
                                        <p:tav tm="0">
                                          <p:val>
                                            <p:strVal val="#ppt_x"/>
                                          </p:val>
                                        </p:tav>
                                        <p:tav tm="100000">
                                          <p:val>
                                            <p:strVal val="#ppt_x"/>
                                          </p:val>
                                        </p:tav>
                                      </p:tavLst>
                                    </p:anim>
                                    <p:anim calcmode="lin" valueType="num">
                                      <p:cBhvr>
                                        <p:cTn id="24" dur="750" fill="hold"/>
                                        <p:tgtEl>
                                          <p:spTgt spid="46"/>
                                        </p:tgtEl>
                                        <p:attrNameLst>
                                          <p:attrName>ppt_y</p:attrName>
                                        </p:attrNameLst>
                                      </p:cBhvr>
                                      <p:tavLst>
                                        <p:tav tm="0">
                                          <p:val>
                                            <p:strVal val="#ppt_y+.1"/>
                                          </p:val>
                                        </p:tav>
                                        <p:tav tm="100000">
                                          <p:val>
                                            <p:strVal val="#ppt_y"/>
                                          </p:val>
                                        </p:tav>
                                      </p:tavLst>
                                    </p:anim>
                                  </p:childTnLst>
                                </p:cTn>
                              </p:par>
                            </p:childTnLst>
                          </p:cTn>
                        </p:par>
                        <p:par>
                          <p:cTn id="25" fill="hold">
                            <p:stCondLst>
                              <p:cond delay="4000"/>
                            </p:stCondLst>
                            <p:childTnLst>
                              <p:par>
                                <p:cTn id="26" presetID="2" presetClass="entr" presetSubtype="2" fill="hold"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1250" fill="hold"/>
                                        <p:tgtEl>
                                          <p:spTgt spid="4"/>
                                        </p:tgtEl>
                                        <p:attrNameLst>
                                          <p:attrName>ppt_x</p:attrName>
                                        </p:attrNameLst>
                                      </p:cBhvr>
                                      <p:tavLst>
                                        <p:tav tm="0">
                                          <p:val>
                                            <p:strVal val="1+#ppt_w/2"/>
                                          </p:val>
                                        </p:tav>
                                        <p:tav tm="100000">
                                          <p:val>
                                            <p:strVal val="#ppt_x"/>
                                          </p:val>
                                        </p:tav>
                                      </p:tavLst>
                                    </p:anim>
                                    <p:anim calcmode="lin" valueType="num">
                                      <p:cBhvr additive="base">
                                        <p:cTn id="29" dur="1250" fill="hold"/>
                                        <p:tgtEl>
                                          <p:spTgt spid="4"/>
                                        </p:tgtEl>
                                        <p:attrNameLst>
                                          <p:attrName>ppt_y</p:attrName>
                                        </p:attrNameLst>
                                      </p:cBhvr>
                                      <p:tavLst>
                                        <p:tav tm="0">
                                          <p:val>
                                            <p:strVal val="#ppt_y"/>
                                          </p:val>
                                        </p:tav>
                                        <p:tav tm="100000">
                                          <p:val>
                                            <p:strVal val="#ppt_y"/>
                                          </p:val>
                                        </p:tav>
                                      </p:tavLst>
                                    </p:anim>
                                  </p:childTnLst>
                                </p:cTn>
                              </p:par>
                            </p:childTnLst>
                          </p:cTn>
                        </p:par>
                        <p:par>
                          <p:cTn id="30" fill="hold">
                            <p:stCondLst>
                              <p:cond delay="5500"/>
                            </p:stCondLst>
                            <p:childTnLst>
                              <p:par>
                                <p:cTn id="31" presetID="42" presetClass="entr" presetSubtype="0" fill="hold" grpId="0" nodeType="afterEffect">
                                  <p:stCondLst>
                                    <p:cond delay="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750"/>
                                        <p:tgtEl>
                                          <p:spTgt spid="50"/>
                                        </p:tgtEl>
                                      </p:cBhvr>
                                    </p:animEffect>
                                    <p:anim calcmode="lin" valueType="num">
                                      <p:cBhvr>
                                        <p:cTn id="34" dur="750" fill="hold"/>
                                        <p:tgtEl>
                                          <p:spTgt spid="50"/>
                                        </p:tgtEl>
                                        <p:attrNameLst>
                                          <p:attrName>ppt_x</p:attrName>
                                        </p:attrNameLst>
                                      </p:cBhvr>
                                      <p:tavLst>
                                        <p:tav tm="0">
                                          <p:val>
                                            <p:strVal val="#ppt_x"/>
                                          </p:val>
                                        </p:tav>
                                        <p:tav tm="100000">
                                          <p:val>
                                            <p:strVal val="#ppt_x"/>
                                          </p:val>
                                        </p:tav>
                                      </p:tavLst>
                                    </p:anim>
                                    <p:anim calcmode="lin" valueType="num">
                                      <p:cBhvr>
                                        <p:cTn id="35" dur="750" fill="hold"/>
                                        <p:tgtEl>
                                          <p:spTgt spid="50"/>
                                        </p:tgtEl>
                                        <p:attrNameLst>
                                          <p:attrName>ppt_y</p:attrName>
                                        </p:attrNameLst>
                                      </p:cBhvr>
                                      <p:tavLst>
                                        <p:tav tm="0">
                                          <p:val>
                                            <p:strVal val="#ppt_y+.1"/>
                                          </p:val>
                                        </p:tav>
                                        <p:tav tm="100000">
                                          <p:val>
                                            <p:strVal val="#ppt_y"/>
                                          </p:val>
                                        </p:tav>
                                      </p:tavLst>
                                    </p:anim>
                                  </p:childTnLst>
                                </p:cTn>
                              </p:par>
                            </p:childTnLst>
                          </p:cTn>
                        </p:par>
                        <p:par>
                          <p:cTn id="36" fill="hold">
                            <p:stCondLst>
                              <p:cond delay="6500"/>
                            </p:stCondLst>
                            <p:childTnLst>
                              <p:par>
                                <p:cTn id="37" presetID="2" presetClass="entr" presetSubtype="2" fill="hold" nodeType="after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1250" fill="hold"/>
                                        <p:tgtEl>
                                          <p:spTgt spid="47"/>
                                        </p:tgtEl>
                                        <p:attrNameLst>
                                          <p:attrName>ppt_x</p:attrName>
                                        </p:attrNameLst>
                                      </p:cBhvr>
                                      <p:tavLst>
                                        <p:tav tm="0">
                                          <p:val>
                                            <p:strVal val="1+#ppt_w/2"/>
                                          </p:val>
                                        </p:tav>
                                        <p:tav tm="100000">
                                          <p:val>
                                            <p:strVal val="#ppt_x"/>
                                          </p:val>
                                        </p:tav>
                                      </p:tavLst>
                                    </p:anim>
                                    <p:anim calcmode="lin" valueType="num">
                                      <p:cBhvr additive="base">
                                        <p:cTn id="40" dur="125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46" grpId="0" bldLvl="0" animBg="1"/>
      <p:bldP spid="50"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grpSp>
        <p:nvGrpSpPr>
          <p:cNvPr id="2" name="组合 1"/>
          <p:cNvGrpSpPr/>
          <p:nvPr/>
        </p:nvGrpSpPr>
        <p:grpSpPr>
          <a:xfrm>
            <a:off x="1166517" y="1325514"/>
            <a:ext cx="6879960" cy="607449"/>
            <a:chOff x="336324" y="1958817"/>
            <a:chExt cx="6879960" cy="607449"/>
          </a:xfrm>
        </p:grpSpPr>
        <p:sp>
          <p:nvSpPr>
            <p:cNvPr id="13" name="圆角矩形 12"/>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9">
              <a:hlinkClick r:id="" action="ppaction://hlinkshowjump?jump=nextslide"/>
            </p:cNvPr>
            <p:cNvSpPr txBox="1"/>
            <p:nvPr/>
          </p:nvSpPr>
          <p:spPr>
            <a:xfrm>
              <a:off x="1725583" y="2083607"/>
              <a:ext cx="5400600" cy="368300"/>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effectLst>
                    <a:outerShdw blurRad="38100" dist="25400" dir="5400000" algn="ctr" rotWithShape="0">
                      <a:srgbClr val="6E747A">
                        <a:alpha val="43000"/>
                      </a:srgbClr>
                    </a:outerShdw>
                  </a:effectLst>
                </a:rPr>
                <a:t>提高保障和改善民生水平，加强和创新社会治理</a:t>
              </a:r>
            </a:p>
          </p:txBody>
        </p:sp>
      </p:grpSp>
      <p:sp>
        <p:nvSpPr>
          <p:cNvPr id="11" name="标题 1"/>
          <p:cNvSpPr txBox="1"/>
          <p:nvPr/>
        </p:nvSpPr>
        <p:spPr>
          <a:xfrm>
            <a:off x="1166523" y="21397"/>
            <a:ext cx="4288121"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新时代中国特色社会主义发展的战略安排</a:t>
            </a:r>
          </a:p>
        </p:txBody>
      </p:sp>
      <p:sp>
        <p:nvSpPr>
          <p:cNvPr id="10" name="TextBox 9">
            <a:hlinkClick r:id="" action="ppaction://hlinkshowjump?jump=nextslide"/>
          </p:cNvPr>
          <p:cNvSpPr txBox="1"/>
          <p:nvPr/>
        </p:nvSpPr>
        <p:spPr>
          <a:xfrm>
            <a:off x="1469441" y="1198201"/>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社会方面</a:t>
            </a:r>
          </a:p>
        </p:txBody>
      </p:sp>
      <p:grpSp>
        <p:nvGrpSpPr>
          <p:cNvPr id="3" name="组合 2"/>
          <p:cNvGrpSpPr/>
          <p:nvPr/>
        </p:nvGrpSpPr>
        <p:grpSpPr>
          <a:xfrm>
            <a:off x="1166517" y="2315444"/>
            <a:ext cx="6879960" cy="607449"/>
            <a:chOff x="336324" y="1958817"/>
            <a:chExt cx="6879960" cy="607449"/>
          </a:xfrm>
        </p:grpSpPr>
        <p:sp>
          <p:nvSpPr>
            <p:cNvPr id="4" name="圆角矩形 3"/>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9">
              <a:hlinkClick r:id="" action="ppaction://hlinkshowjump?jump=nextslide"/>
            </p:cNvPr>
            <p:cNvSpPr txBox="1"/>
            <p:nvPr/>
          </p:nvSpPr>
          <p:spPr>
            <a:xfrm>
              <a:off x="1725583" y="2083300"/>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加快生态文明体制改革</a:t>
              </a:r>
              <a:r>
                <a:rPr lang="en-US" altLang="zh-CN" sz="1800" dirty="0">
                  <a:solidFill>
                    <a:schemeClr val="bg2"/>
                  </a:solidFill>
                </a:rPr>
                <a:t>,</a:t>
              </a:r>
              <a:r>
                <a:rPr lang="zh-CN" altLang="en-US" sz="1800" dirty="0">
                  <a:solidFill>
                    <a:schemeClr val="bg2"/>
                  </a:solidFill>
                </a:rPr>
                <a:t>建设美丽中国</a:t>
              </a:r>
            </a:p>
          </p:txBody>
        </p:sp>
      </p:grpSp>
      <p:sp>
        <p:nvSpPr>
          <p:cNvPr id="46" name="TextBox 9">
            <a:hlinkClick r:id="" action="ppaction://hlinkshowjump?jump=nextslide"/>
          </p:cNvPr>
          <p:cNvSpPr txBox="1"/>
          <p:nvPr/>
        </p:nvSpPr>
        <p:spPr>
          <a:xfrm>
            <a:off x="1469441" y="2188131"/>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生态方面</a:t>
            </a:r>
          </a:p>
        </p:txBody>
      </p:sp>
      <p:grpSp>
        <p:nvGrpSpPr>
          <p:cNvPr id="47" name="组合 46"/>
          <p:cNvGrpSpPr/>
          <p:nvPr/>
        </p:nvGrpSpPr>
        <p:grpSpPr>
          <a:xfrm>
            <a:off x="1166517" y="3291830"/>
            <a:ext cx="6956654" cy="607449"/>
            <a:chOff x="336324" y="1958817"/>
            <a:chExt cx="6956654" cy="607449"/>
          </a:xfrm>
        </p:grpSpPr>
        <p:sp>
          <p:nvSpPr>
            <p:cNvPr id="48" name="圆角矩形 47"/>
            <p:cNvSpPr/>
            <p:nvPr/>
          </p:nvSpPr>
          <p:spPr>
            <a:xfrm>
              <a:off x="336324" y="1958817"/>
              <a:ext cx="6879960"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9" name="TextBox 9">
              <a:hlinkClick r:id="" action="ppaction://hlinkshowjump?jump=nextslide"/>
            </p:cNvPr>
            <p:cNvSpPr txBox="1"/>
            <p:nvPr/>
          </p:nvSpPr>
          <p:spPr>
            <a:xfrm>
              <a:off x="1643369" y="2074133"/>
              <a:ext cx="5649609"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坚持走中国特色强军之路</a:t>
              </a:r>
              <a:r>
                <a:rPr lang="en-US" altLang="zh-CN" sz="1800" dirty="0">
                  <a:solidFill>
                    <a:schemeClr val="bg2"/>
                  </a:solidFill>
                </a:rPr>
                <a:t>,</a:t>
              </a:r>
              <a:r>
                <a:rPr lang="zh-CN" altLang="en-US" sz="1800" dirty="0">
                  <a:solidFill>
                    <a:schemeClr val="bg2"/>
                  </a:solidFill>
                </a:rPr>
                <a:t>全面推进国防和军队现代化</a:t>
              </a:r>
            </a:p>
          </p:txBody>
        </p:sp>
      </p:grpSp>
      <p:sp>
        <p:nvSpPr>
          <p:cNvPr id="50" name="TextBox 9">
            <a:hlinkClick r:id="" action="ppaction://hlinkshowjump?jump=nextslide"/>
          </p:cNvPr>
          <p:cNvSpPr txBox="1"/>
          <p:nvPr/>
        </p:nvSpPr>
        <p:spPr>
          <a:xfrm>
            <a:off x="1469441" y="3170891"/>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endParaRPr lang="en-US" altLang="zh-CN" sz="300" dirty="0">
              <a:solidFill>
                <a:schemeClr val="bg1"/>
              </a:solidFill>
            </a:endParaRPr>
          </a:p>
          <a:p>
            <a:pPr algn="ctr" fontAlgn="auto">
              <a:spcBef>
                <a:spcPts val="0"/>
              </a:spcBef>
              <a:spcAft>
                <a:spcPts val="0"/>
              </a:spcAft>
              <a:defRPr/>
            </a:pPr>
            <a:r>
              <a:rPr lang="zh-CN" altLang="en-US" sz="1800" dirty="0">
                <a:solidFill>
                  <a:schemeClr val="bg1"/>
                </a:solidFill>
              </a:rPr>
              <a:t>国防军</a:t>
            </a:r>
            <a:endParaRPr lang="en-US" altLang="zh-CN" sz="1800" dirty="0">
              <a:solidFill>
                <a:schemeClr val="bg1"/>
              </a:solidFill>
            </a:endParaRPr>
          </a:p>
          <a:p>
            <a:pPr algn="ctr" fontAlgn="auto">
              <a:spcBef>
                <a:spcPts val="0"/>
              </a:spcBef>
              <a:spcAft>
                <a:spcPts val="0"/>
              </a:spcAft>
              <a:defRPr/>
            </a:pPr>
            <a:endParaRPr lang="en-US" altLang="zh-CN" sz="400" dirty="0">
              <a:solidFill>
                <a:schemeClr val="bg1"/>
              </a:solidFill>
            </a:endParaRPr>
          </a:p>
          <a:p>
            <a:pPr algn="ctr" fontAlgn="auto">
              <a:spcBef>
                <a:spcPts val="0"/>
              </a:spcBef>
              <a:spcAft>
                <a:spcPts val="0"/>
              </a:spcAft>
              <a:defRPr/>
            </a:pPr>
            <a:r>
              <a:rPr lang="zh-CN" altLang="en-US" sz="1800" dirty="0">
                <a:solidFill>
                  <a:schemeClr val="bg1"/>
                </a:solidFill>
              </a:rPr>
              <a:t>队方面</a:t>
            </a:r>
            <a:endParaRPr lang="en-US" altLang="zh-CN" sz="1800" dirty="0">
              <a:solidFill>
                <a:schemeClr val="bg1"/>
              </a:solidFill>
            </a:endParaRPr>
          </a:p>
          <a:p>
            <a:pPr algn="ctr" fontAlgn="auto">
              <a:spcBef>
                <a:spcPts val="0"/>
              </a:spcBef>
              <a:spcAft>
                <a:spcPts val="0"/>
              </a:spcAft>
              <a:defRPr/>
            </a:pPr>
            <a:endParaRPr lang="zh-CN" altLang="en-US" sz="300" dirty="0">
              <a:solidFill>
                <a:schemeClr val="bg1"/>
              </a:solidFill>
            </a:endParaRP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750"/>
                                        <p:tgtEl>
                                          <p:spTgt spid="10"/>
                                        </p:tgtEl>
                                      </p:cBhvr>
                                    </p:animEffect>
                                    <p:anim calcmode="lin" valueType="num">
                                      <p:cBhvr>
                                        <p:cTn id="8" dur="750" fill="hold"/>
                                        <p:tgtEl>
                                          <p:spTgt spid="10"/>
                                        </p:tgtEl>
                                        <p:attrNameLst>
                                          <p:attrName>ppt_x</p:attrName>
                                        </p:attrNameLst>
                                      </p:cBhvr>
                                      <p:tavLst>
                                        <p:tav tm="0">
                                          <p:val>
                                            <p:strVal val="#ppt_x"/>
                                          </p:val>
                                        </p:tav>
                                        <p:tav tm="100000">
                                          <p:val>
                                            <p:strVal val="#ppt_x"/>
                                          </p:val>
                                        </p:tav>
                                      </p:tavLst>
                                    </p:anim>
                                    <p:anim calcmode="lin" valueType="num">
                                      <p:cBhvr>
                                        <p:cTn id="9" dur="75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250" fill="hold"/>
                                        <p:tgtEl>
                                          <p:spTgt spid="2"/>
                                        </p:tgtEl>
                                        <p:attrNameLst>
                                          <p:attrName>ppt_x</p:attrName>
                                        </p:attrNameLst>
                                      </p:cBhvr>
                                      <p:tavLst>
                                        <p:tav tm="0">
                                          <p:val>
                                            <p:strVal val="1+#ppt_w/2"/>
                                          </p:val>
                                        </p:tav>
                                        <p:tav tm="100000">
                                          <p:val>
                                            <p:strVal val="#ppt_x"/>
                                          </p:val>
                                        </p:tav>
                                      </p:tavLst>
                                    </p:anim>
                                    <p:anim calcmode="lin" valueType="num">
                                      <p:cBhvr additive="base">
                                        <p:cTn id="14" dur="1250" fill="hold"/>
                                        <p:tgtEl>
                                          <p:spTgt spid="2"/>
                                        </p:tgtEl>
                                        <p:attrNameLst>
                                          <p:attrName>ppt_y</p:attrName>
                                        </p:attrNameLst>
                                      </p:cBhvr>
                                      <p:tavLst>
                                        <p:tav tm="0">
                                          <p:val>
                                            <p:strVal val="#ppt_y"/>
                                          </p:val>
                                        </p:tav>
                                        <p:tav tm="100000">
                                          <p:val>
                                            <p:strVal val="#ppt_y"/>
                                          </p:val>
                                        </p:tav>
                                      </p:tavLst>
                                    </p:anim>
                                  </p:childTnLst>
                                </p:cTn>
                              </p:par>
                            </p:childTnLst>
                          </p:cTn>
                        </p:par>
                        <p:par>
                          <p:cTn id="15" fill="hold">
                            <p:stCondLst>
                              <p:cond delay="2500"/>
                            </p:stCondLst>
                            <p:childTnLst>
                              <p:par>
                                <p:cTn id="16" presetID="42" presetClass="entr" presetSubtype="0"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fade">
                                      <p:cBhvr>
                                        <p:cTn id="18" dur="750"/>
                                        <p:tgtEl>
                                          <p:spTgt spid="46"/>
                                        </p:tgtEl>
                                      </p:cBhvr>
                                    </p:animEffect>
                                    <p:anim calcmode="lin" valueType="num">
                                      <p:cBhvr>
                                        <p:cTn id="19" dur="750" fill="hold"/>
                                        <p:tgtEl>
                                          <p:spTgt spid="46"/>
                                        </p:tgtEl>
                                        <p:attrNameLst>
                                          <p:attrName>ppt_x</p:attrName>
                                        </p:attrNameLst>
                                      </p:cBhvr>
                                      <p:tavLst>
                                        <p:tav tm="0">
                                          <p:val>
                                            <p:strVal val="#ppt_x"/>
                                          </p:val>
                                        </p:tav>
                                        <p:tav tm="100000">
                                          <p:val>
                                            <p:strVal val="#ppt_x"/>
                                          </p:val>
                                        </p:tav>
                                      </p:tavLst>
                                    </p:anim>
                                    <p:anim calcmode="lin" valueType="num">
                                      <p:cBhvr>
                                        <p:cTn id="20" dur="750" fill="hold"/>
                                        <p:tgtEl>
                                          <p:spTgt spid="46"/>
                                        </p:tgtEl>
                                        <p:attrNameLst>
                                          <p:attrName>ppt_y</p:attrName>
                                        </p:attrNameLst>
                                      </p:cBhvr>
                                      <p:tavLst>
                                        <p:tav tm="0">
                                          <p:val>
                                            <p:strVal val="#ppt_y+.1"/>
                                          </p:val>
                                        </p:tav>
                                        <p:tav tm="100000">
                                          <p:val>
                                            <p:strVal val="#ppt_y"/>
                                          </p:val>
                                        </p:tav>
                                      </p:tavLst>
                                    </p:anim>
                                  </p:childTnLst>
                                </p:cTn>
                              </p:par>
                            </p:childTnLst>
                          </p:cTn>
                        </p:par>
                        <p:par>
                          <p:cTn id="21" fill="hold">
                            <p:stCondLst>
                              <p:cond delay="3500"/>
                            </p:stCondLst>
                            <p:childTnLst>
                              <p:par>
                                <p:cTn id="22" presetID="2" presetClass="entr" presetSubtype="2"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1250" fill="hold"/>
                                        <p:tgtEl>
                                          <p:spTgt spid="3"/>
                                        </p:tgtEl>
                                        <p:attrNameLst>
                                          <p:attrName>ppt_x</p:attrName>
                                        </p:attrNameLst>
                                      </p:cBhvr>
                                      <p:tavLst>
                                        <p:tav tm="0">
                                          <p:val>
                                            <p:strVal val="1+#ppt_w/2"/>
                                          </p:val>
                                        </p:tav>
                                        <p:tav tm="100000">
                                          <p:val>
                                            <p:strVal val="#ppt_x"/>
                                          </p:val>
                                        </p:tav>
                                      </p:tavLst>
                                    </p:anim>
                                    <p:anim calcmode="lin" valueType="num">
                                      <p:cBhvr additive="base">
                                        <p:cTn id="25" dur="1250" fill="hold"/>
                                        <p:tgtEl>
                                          <p:spTgt spid="3"/>
                                        </p:tgtEl>
                                        <p:attrNameLst>
                                          <p:attrName>ppt_y</p:attrName>
                                        </p:attrNameLst>
                                      </p:cBhvr>
                                      <p:tavLst>
                                        <p:tav tm="0">
                                          <p:val>
                                            <p:strVal val="#ppt_y"/>
                                          </p:val>
                                        </p:tav>
                                        <p:tav tm="100000">
                                          <p:val>
                                            <p:strVal val="#ppt_y"/>
                                          </p:val>
                                        </p:tav>
                                      </p:tavLst>
                                    </p:anim>
                                  </p:childTnLst>
                                </p:cTn>
                              </p:par>
                            </p:childTnLst>
                          </p:cTn>
                        </p:par>
                        <p:par>
                          <p:cTn id="26" fill="hold">
                            <p:stCondLst>
                              <p:cond delay="5000"/>
                            </p:stCondLst>
                            <p:childTnLst>
                              <p:par>
                                <p:cTn id="27" presetID="42" presetClass="entr" presetSubtype="0" fill="hold" grpId="0" nodeType="after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fade">
                                      <p:cBhvr>
                                        <p:cTn id="29" dur="750"/>
                                        <p:tgtEl>
                                          <p:spTgt spid="50"/>
                                        </p:tgtEl>
                                      </p:cBhvr>
                                    </p:animEffect>
                                    <p:anim calcmode="lin" valueType="num">
                                      <p:cBhvr>
                                        <p:cTn id="30" dur="750" fill="hold"/>
                                        <p:tgtEl>
                                          <p:spTgt spid="50"/>
                                        </p:tgtEl>
                                        <p:attrNameLst>
                                          <p:attrName>ppt_x</p:attrName>
                                        </p:attrNameLst>
                                      </p:cBhvr>
                                      <p:tavLst>
                                        <p:tav tm="0">
                                          <p:val>
                                            <p:strVal val="#ppt_x"/>
                                          </p:val>
                                        </p:tav>
                                        <p:tav tm="100000">
                                          <p:val>
                                            <p:strVal val="#ppt_x"/>
                                          </p:val>
                                        </p:tav>
                                      </p:tavLst>
                                    </p:anim>
                                    <p:anim calcmode="lin" valueType="num">
                                      <p:cBhvr>
                                        <p:cTn id="31" dur="750" fill="hold"/>
                                        <p:tgtEl>
                                          <p:spTgt spid="50"/>
                                        </p:tgtEl>
                                        <p:attrNameLst>
                                          <p:attrName>ppt_y</p:attrName>
                                        </p:attrNameLst>
                                      </p:cBhvr>
                                      <p:tavLst>
                                        <p:tav tm="0">
                                          <p:val>
                                            <p:strVal val="#ppt_y+.1"/>
                                          </p:val>
                                        </p:tav>
                                        <p:tav tm="100000">
                                          <p:val>
                                            <p:strVal val="#ppt_y"/>
                                          </p:val>
                                        </p:tav>
                                      </p:tavLst>
                                    </p:anim>
                                  </p:childTnLst>
                                </p:cTn>
                              </p:par>
                            </p:childTnLst>
                          </p:cTn>
                        </p:par>
                        <p:par>
                          <p:cTn id="32" fill="hold">
                            <p:stCondLst>
                              <p:cond delay="6000"/>
                            </p:stCondLst>
                            <p:childTnLst>
                              <p:par>
                                <p:cTn id="33" presetID="2" presetClass="entr" presetSubtype="2" fill="hold" nodeType="after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1250" fill="hold"/>
                                        <p:tgtEl>
                                          <p:spTgt spid="47"/>
                                        </p:tgtEl>
                                        <p:attrNameLst>
                                          <p:attrName>ppt_x</p:attrName>
                                        </p:attrNameLst>
                                      </p:cBhvr>
                                      <p:tavLst>
                                        <p:tav tm="0">
                                          <p:val>
                                            <p:strVal val="1+#ppt_w/2"/>
                                          </p:val>
                                        </p:tav>
                                        <p:tav tm="100000">
                                          <p:val>
                                            <p:strVal val="#ppt_x"/>
                                          </p:val>
                                        </p:tav>
                                      </p:tavLst>
                                    </p:anim>
                                    <p:anim calcmode="lin" valueType="num">
                                      <p:cBhvr additive="base">
                                        <p:cTn id="36" dur="125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46" grpId="0" bldLvl="0" animBg="1"/>
      <p:bldP spid="50"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grpSp>
        <p:nvGrpSpPr>
          <p:cNvPr id="2" name="组合 1"/>
          <p:cNvGrpSpPr/>
          <p:nvPr/>
        </p:nvGrpSpPr>
        <p:grpSpPr>
          <a:xfrm>
            <a:off x="806477" y="2256657"/>
            <a:ext cx="7581946" cy="607449"/>
            <a:chOff x="336324" y="1958817"/>
            <a:chExt cx="7581946" cy="607449"/>
          </a:xfrm>
        </p:grpSpPr>
        <p:sp>
          <p:nvSpPr>
            <p:cNvPr id="13" name="圆角矩形 12"/>
            <p:cNvSpPr/>
            <p:nvPr/>
          </p:nvSpPr>
          <p:spPr>
            <a:xfrm>
              <a:off x="336324" y="1958817"/>
              <a:ext cx="7581946"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9">
              <a:hlinkClick r:id="" action="ppaction://hlinkshowjump?jump=nextslide"/>
            </p:cNvPr>
            <p:cNvSpPr txBox="1"/>
            <p:nvPr/>
          </p:nvSpPr>
          <p:spPr>
            <a:xfrm>
              <a:off x="1869599" y="2094659"/>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坚持和平发展道路</a:t>
              </a:r>
              <a:r>
                <a:rPr lang="en-US" altLang="zh-CN" sz="1800" dirty="0">
                  <a:solidFill>
                    <a:schemeClr val="bg2"/>
                  </a:solidFill>
                </a:rPr>
                <a:t>,</a:t>
              </a:r>
              <a:r>
                <a:rPr lang="zh-CN" altLang="en-US" sz="1800" dirty="0">
                  <a:solidFill>
                    <a:schemeClr val="bg2"/>
                  </a:solidFill>
                </a:rPr>
                <a:t>推动构建人类命运共同体</a:t>
              </a:r>
            </a:p>
          </p:txBody>
        </p:sp>
      </p:grpSp>
      <p:sp>
        <p:nvSpPr>
          <p:cNvPr id="11" name="标题 1"/>
          <p:cNvSpPr txBox="1"/>
          <p:nvPr/>
        </p:nvSpPr>
        <p:spPr>
          <a:xfrm>
            <a:off x="1168428" y="21397"/>
            <a:ext cx="4288121"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新时代中国特色社会主义发展的战略安排</a:t>
            </a:r>
          </a:p>
        </p:txBody>
      </p:sp>
      <p:sp>
        <p:nvSpPr>
          <p:cNvPr id="10" name="TextBox 9">
            <a:hlinkClick r:id="" action="ppaction://hlinkshowjump?jump=nextslide"/>
          </p:cNvPr>
          <p:cNvSpPr txBox="1"/>
          <p:nvPr/>
        </p:nvSpPr>
        <p:spPr>
          <a:xfrm>
            <a:off x="1109401" y="2117914"/>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外交方面</a:t>
            </a:r>
          </a:p>
        </p:txBody>
      </p:sp>
      <p:grpSp>
        <p:nvGrpSpPr>
          <p:cNvPr id="3" name="组合 2"/>
          <p:cNvGrpSpPr/>
          <p:nvPr/>
        </p:nvGrpSpPr>
        <p:grpSpPr>
          <a:xfrm>
            <a:off x="806476" y="3246587"/>
            <a:ext cx="7581948" cy="607449"/>
            <a:chOff x="336323" y="1958817"/>
            <a:chExt cx="7581948" cy="607449"/>
          </a:xfrm>
        </p:grpSpPr>
        <p:sp>
          <p:nvSpPr>
            <p:cNvPr id="4" name="圆角矩形 3"/>
            <p:cNvSpPr/>
            <p:nvPr/>
          </p:nvSpPr>
          <p:spPr>
            <a:xfrm>
              <a:off x="336323" y="1958817"/>
              <a:ext cx="7581947"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9">
              <a:hlinkClick r:id="" action="ppaction://hlinkshowjump?jump=nextslide"/>
            </p:cNvPr>
            <p:cNvSpPr txBox="1"/>
            <p:nvPr/>
          </p:nvSpPr>
          <p:spPr>
            <a:xfrm>
              <a:off x="1869599" y="2083300"/>
              <a:ext cx="6048672"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坚定不移全面从严治党</a:t>
              </a:r>
              <a:r>
                <a:rPr lang="en-US" altLang="zh-CN" sz="1800" dirty="0">
                  <a:solidFill>
                    <a:schemeClr val="bg2"/>
                  </a:solidFill>
                </a:rPr>
                <a:t>,</a:t>
              </a:r>
              <a:r>
                <a:rPr lang="zh-CN" altLang="en-US" sz="1800" dirty="0">
                  <a:solidFill>
                    <a:schemeClr val="bg2"/>
                  </a:solidFill>
                </a:rPr>
                <a:t>不断提高党的执政能力和领导水平</a:t>
              </a:r>
            </a:p>
          </p:txBody>
        </p:sp>
      </p:grpSp>
      <p:sp>
        <p:nvSpPr>
          <p:cNvPr id="46" name="TextBox 9">
            <a:hlinkClick r:id="" action="ppaction://hlinkshowjump?jump=nextslide"/>
          </p:cNvPr>
          <p:cNvSpPr txBox="1"/>
          <p:nvPr/>
        </p:nvSpPr>
        <p:spPr>
          <a:xfrm>
            <a:off x="1109401" y="3119274"/>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400" dirty="0">
                <a:solidFill>
                  <a:schemeClr val="bg1"/>
                </a:solidFill>
              </a:rPr>
              <a:t>党建方面</a:t>
            </a:r>
          </a:p>
        </p:txBody>
      </p:sp>
      <p:grpSp>
        <p:nvGrpSpPr>
          <p:cNvPr id="47" name="组合 46"/>
          <p:cNvGrpSpPr/>
          <p:nvPr/>
        </p:nvGrpSpPr>
        <p:grpSpPr>
          <a:xfrm>
            <a:off x="806477" y="1234920"/>
            <a:ext cx="7581946" cy="607449"/>
            <a:chOff x="336324" y="1958817"/>
            <a:chExt cx="7581946" cy="607449"/>
          </a:xfrm>
        </p:grpSpPr>
        <p:sp>
          <p:nvSpPr>
            <p:cNvPr id="48" name="圆角矩形 47"/>
            <p:cNvSpPr/>
            <p:nvPr/>
          </p:nvSpPr>
          <p:spPr>
            <a:xfrm>
              <a:off x="336324" y="1958817"/>
              <a:ext cx="7581946" cy="607449"/>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9">
              <a:hlinkClick r:id="" action="ppaction://hlinkshowjump?jump=nextslide"/>
            </p:cNvPr>
            <p:cNvSpPr txBox="1"/>
            <p:nvPr/>
          </p:nvSpPr>
          <p:spPr>
            <a:xfrm>
              <a:off x="1869599" y="2090390"/>
              <a:ext cx="5400600" cy="369332"/>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1800" dirty="0">
                  <a:solidFill>
                    <a:schemeClr val="bg2"/>
                  </a:solidFill>
                </a:rPr>
                <a:t>坚持“一国两制”</a:t>
              </a:r>
              <a:r>
                <a:rPr lang="en-US" altLang="zh-CN" sz="1800" dirty="0">
                  <a:solidFill>
                    <a:schemeClr val="bg2"/>
                  </a:solidFill>
                </a:rPr>
                <a:t>,</a:t>
              </a:r>
              <a:r>
                <a:rPr lang="zh-CN" altLang="en-US" sz="1800" dirty="0">
                  <a:solidFill>
                    <a:schemeClr val="bg2"/>
                  </a:solidFill>
                </a:rPr>
                <a:t>推进祖国统一</a:t>
              </a:r>
            </a:p>
          </p:txBody>
        </p:sp>
      </p:grpSp>
      <p:sp>
        <p:nvSpPr>
          <p:cNvPr id="50" name="TextBox 9">
            <a:hlinkClick r:id="" action="ppaction://hlinkshowjump?jump=nextslide"/>
          </p:cNvPr>
          <p:cNvSpPr txBox="1"/>
          <p:nvPr/>
        </p:nvSpPr>
        <p:spPr>
          <a:xfrm>
            <a:off x="1109401" y="1066397"/>
            <a:ext cx="985726" cy="919401"/>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endParaRPr lang="en-US" altLang="zh-CN" sz="300" dirty="0">
              <a:solidFill>
                <a:schemeClr val="bg1"/>
              </a:solidFill>
            </a:endParaRPr>
          </a:p>
          <a:p>
            <a:pPr algn="ctr" fontAlgn="auto">
              <a:spcBef>
                <a:spcPts val="0"/>
              </a:spcBef>
              <a:spcAft>
                <a:spcPts val="0"/>
              </a:spcAft>
              <a:defRPr/>
            </a:pPr>
            <a:r>
              <a:rPr lang="zh-CN" altLang="en-US" sz="1800" dirty="0">
                <a:solidFill>
                  <a:schemeClr val="bg1"/>
                </a:solidFill>
              </a:rPr>
              <a:t>祖国统</a:t>
            </a:r>
            <a:endParaRPr lang="en-US" altLang="zh-CN" sz="1800" dirty="0">
              <a:solidFill>
                <a:schemeClr val="bg1"/>
              </a:solidFill>
            </a:endParaRPr>
          </a:p>
          <a:p>
            <a:pPr algn="ctr" fontAlgn="auto">
              <a:spcBef>
                <a:spcPts val="0"/>
              </a:spcBef>
              <a:spcAft>
                <a:spcPts val="0"/>
              </a:spcAft>
              <a:defRPr/>
            </a:pPr>
            <a:endParaRPr lang="en-US" altLang="zh-CN" sz="600" dirty="0">
              <a:solidFill>
                <a:schemeClr val="bg1"/>
              </a:solidFill>
            </a:endParaRPr>
          </a:p>
          <a:p>
            <a:pPr algn="ctr" fontAlgn="auto">
              <a:spcBef>
                <a:spcPts val="0"/>
              </a:spcBef>
              <a:spcAft>
                <a:spcPts val="0"/>
              </a:spcAft>
              <a:defRPr/>
            </a:pPr>
            <a:r>
              <a:rPr lang="zh-CN" altLang="en-US" sz="1800" dirty="0">
                <a:solidFill>
                  <a:schemeClr val="bg1"/>
                </a:solidFill>
              </a:rPr>
              <a:t>一方面</a:t>
            </a:r>
            <a:endParaRPr lang="en-US" altLang="zh-CN" sz="1800" dirty="0">
              <a:solidFill>
                <a:schemeClr val="bg1"/>
              </a:solidFill>
            </a:endParaRPr>
          </a:p>
          <a:p>
            <a:pPr algn="ctr" fontAlgn="auto">
              <a:spcBef>
                <a:spcPts val="0"/>
              </a:spcBef>
              <a:spcAft>
                <a:spcPts val="0"/>
              </a:spcAft>
              <a:defRPr/>
            </a:pPr>
            <a:endParaRPr lang="zh-CN" altLang="en-US" sz="300" dirty="0">
              <a:solidFill>
                <a:schemeClr val="bg1"/>
              </a:solidFill>
            </a:endParaRP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750"/>
                                        <p:tgtEl>
                                          <p:spTgt spid="50"/>
                                        </p:tgtEl>
                                      </p:cBhvr>
                                    </p:animEffect>
                                    <p:anim calcmode="lin" valueType="num">
                                      <p:cBhvr>
                                        <p:cTn id="8" dur="750" fill="hold"/>
                                        <p:tgtEl>
                                          <p:spTgt spid="50"/>
                                        </p:tgtEl>
                                        <p:attrNameLst>
                                          <p:attrName>ppt_x</p:attrName>
                                        </p:attrNameLst>
                                      </p:cBhvr>
                                      <p:tavLst>
                                        <p:tav tm="0">
                                          <p:val>
                                            <p:strVal val="#ppt_x"/>
                                          </p:val>
                                        </p:tav>
                                        <p:tav tm="100000">
                                          <p:val>
                                            <p:strVal val="#ppt_x"/>
                                          </p:val>
                                        </p:tav>
                                      </p:tavLst>
                                    </p:anim>
                                    <p:anim calcmode="lin" valueType="num">
                                      <p:cBhvr>
                                        <p:cTn id="9" dur="750" fill="hold"/>
                                        <p:tgtEl>
                                          <p:spTgt spid="5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additive="base">
                                        <p:cTn id="13" dur="1250" fill="hold"/>
                                        <p:tgtEl>
                                          <p:spTgt spid="47"/>
                                        </p:tgtEl>
                                        <p:attrNameLst>
                                          <p:attrName>ppt_x</p:attrName>
                                        </p:attrNameLst>
                                      </p:cBhvr>
                                      <p:tavLst>
                                        <p:tav tm="0">
                                          <p:val>
                                            <p:strVal val="1+#ppt_w/2"/>
                                          </p:val>
                                        </p:tav>
                                        <p:tav tm="100000">
                                          <p:val>
                                            <p:strVal val="#ppt_x"/>
                                          </p:val>
                                        </p:tav>
                                      </p:tavLst>
                                    </p:anim>
                                    <p:anim calcmode="lin" valueType="num">
                                      <p:cBhvr additive="base">
                                        <p:cTn id="14" dur="1250" fill="hold"/>
                                        <p:tgtEl>
                                          <p:spTgt spid="47"/>
                                        </p:tgtEl>
                                        <p:attrNameLst>
                                          <p:attrName>ppt_y</p:attrName>
                                        </p:attrNameLst>
                                      </p:cBhvr>
                                      <p:tavLst>
                                        <p:tav tm="0">
                                          <p:val>
                                            <p:strVal val="#ppt_y"/>
                                          </p:val>
                                        </p:tav>
                                        <p:tav tm="100000">
                                          <p:val>
                                            <p:strVal val="#ppt_y"/>
                                          </p:val>
                                        </p:tav>
                                      </p:tavLst>
                                    </p:anim>
                                  </p:childTnLst>
                                </p:cTn>
                              </p:par>
                            </p:childTnLst>
                          </p:cTn>
                        </p:par>
                        <p:par>
                          <p:cTn id="15" fill="hold">
                            <p:stCondLst>
                              <p:cond delay="2500"/>
                            </p:stCondLst>
                            <p:childTnLst>
                              <p:par>
                                <p:cTn id="16" presetID="42"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750"/>
                                        <p:tgtEl>
                                          <p:spTgt spid="10"/>
                                        </p:tgtEl>
                                      </p:cBhvr>
                                    </p:animEffect>
                                    <p:anim calcmode="lin" valueType="num">
                                      <p:cBhvr>
                                        <p:cTn id="19" dur="750" fill="hold"/>
                                        <p:tgtEl>
                                          <p:spTgt spid="10"/>
                                        </p:tgtEl>
                                        <p:attrNameLst>
                                          <p:attrName>ppt_x</p:attrName>
                                        </p:attrNameLst>
                                      </p:cBhvr>
                                      <p:tavLst>
                                        <p:tav tm="0">
                                          <p:val>
                                            <p:strVal val="#ppt_x"/>
                                          </p:val>
                                        </p:tav>
                                        <p:tav tm="100000">
                                          <p:val>
                                            <p:strVal val="#ppt_x"/>
                                          </p:val>
                                        </p:tav>
                                      </p:tavLst>
                                    </p:anim>
                                    <p:anim calcmode="lin" valueType="num">
                                      <p:cBhvr>
                                        <p:cTn id="20" dur="750" fill="hold"/>
                                        <p:tgtEl>
                                          <p:spTgt spid="10"/>
                                        </p:tgtEl>
                                        <p:attrNameLst>
                                          <p:attrName>ppt_y</p:attrName>
                                        </p:attrNameLst>
                                      </p:cBhvr>
                                      <p:tavLst>
                                        <p:tav tm="0">
                                          <p:val>
                                            <p:strVal val="#ppt_y+.1"/>
                                          </p:val>
                                        </p:tav>
                                        <p:tav tm="100000">
                                          <p:val>
                                            <p:strVal val="#ppt_y"/>
                                          </p:val>
                                        </p:tav>
                                      </p:tavLst>
                                    </p:anim>
                                  </p:childTnLst>
                                </p:cTn>
                              </p:par>
                            </p:childTnLst>
                          </p:cTn>
                        </p:par>
                        <p:par>
                          <p:cTn id="21" fill="hold">
                            <p:stCondLst>
                              <p:cond delay="3500"/>
                            </p:stCondLst>
                            <p:childTnLst>
                              <p:par>
                                <p:cTn id="22" presetID="2" presetClass="entr" presetSubtype="2"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additive="base">
                                        <p:cTn id="24" dur="1250" fill="hold"/>
                                        <p:tgtEl>
                                          <p:spTgt spid="2"/>
                                        </p:tgtEl>
                                        <p:attrNameLst>
                                          <p:attrName>ppt_x</p:attrName>
                                        </p:attrNameLst>
                                      </p:cBhvr>
                                      <p:tavLst>
                                        <p:tav tm="0">
                                          <p:val>
                                            <p:strVal val="1+#ppt_w/2"/>
                                          </p:val>
                                        </p:tav>
                                        <p:tav tm="100000">
                                          <p:val>
                                            <p:strVal val="#ppt_x"/>
                                          </p:val>
                                        </p:tav>
                                      </p:tavLst>
                                    </p:anim>
                                    <p:anim calcmode="lin" valueType="num">
                                      <p:cBhvr additive="base">
                                        <p:cTn id="25" dur="1250" fill="hold"/>
                                        <p:tgtEl>
                                          <p:spTgt spid="2"/>
                                        </p:tgtEl>
                                        <p:attrNameLst>
                                          <p:attrName>ppt_y</p:attrName>
                                        </p:attrNameLst>
                                      </p:cBhvr>
                                      <p:tavLst>
                                        <p:tav tm="0">
                                          <p:val>
                                            <p:strVal val="#ppt_y"/>
                                          </p:val>
                                        </p:tav>
                                        <p:tav tm="100000">
                                          <p:val>
                                            <p:strVal val="#ppt_y"/>
                                          </p:val>
                                        </p:tav>
                                      </p:tavLst>
                                    </p:anim>
                                  </p:childTnLst>
                                </p:cTn>
                              </p:par>
                            </p:childTnLst>
                          </p:cTn>
                        </p:par>
                        <p:par>
                          <p:cTn id="26" fill="hold">
                            <p:stCondLst>
                              <p:cond delay="5000"/>
                            </p:stCondLst>
                            <p:childTnLst>
                              <p:par>
                                <p:cTn id="27" presetID="42" presetClass="entr" presetSubtype="0" fill="hold" grpId="0" nodeType="afterEffect">
                                  <p:stCondLst>
                                    <p:cond delay="0"/>
                                  </p:stCondLst>
                                  <p:childTnLst>
                                    <p:set>
                                      <p:cBhvr>
                                        <p:cTn id="28" dur="1" fill="hold">
                                          <p:stCondLst>
                                            <p:cond delay="0"/>
                                          </p:stCondLst>
                                        </p:cTn>
                                        <p:tgtEl>
                                          <p:spTgt spid="46"/>
                                        </p:tgtEl>
                                        <p:attrNameLst>
                                          <p:attrName>style.visibility</p:attrName>
                                        </p:attrNameLst>
                                      </p:cBhvr>
                                      <p:to>
                                        <p:strVal val="visible"/>
                                      </p:to>
                                    </p:set>
                                    <p:animEffect transition="in" filter="fade">
                                      <p:cBhvr>
                                        <p:cTn id="29" dur="750"/>
                                        <p:tgtEl>
                                          <p:spTgt spid="46"/>
                                        </p:tgtEl>
                                      </p:cBhvr>
                                    </p:animEffect>
                                    <p:anim calcmode="lin" valueType="num">
                                      <p:cBhvr>
                                        <p:cTn id="30" dur="750" fill="hold"/>
                                        <p:tgtEl>
                                          <p:spTgt spid="46"/>
                                        </p:tgtEl>
                                        <p:attrNameLst>
                                          <p:attrName>ppt_x</p:attrName>
                                        </p:attrNameLst>
                                      </p:cBhvr>
                                      <p:tavLst>
                                        <p:tav tm="0">
                                          <p:val>
                                            <p:strVal val="#ppt_x"/>
                                          </p:val>
                                        </p:tav>
                                        <p:tav tm="100000">
                                          <p:val>
                                            <p:strVal val="#ppt_x"/>
                                          </p:val>
                                        </p:tav>
                                      </p:tavLst>
                                    </p:anim>
                                    <p:anim calcmode="lin" valueType="num">
                                      <p:cBhvr>
                                        <p:cTn id="31" dur="750" fill="hold"/>
                                        <p:tgtEl>
                                          <p:spTgt spid="46"/>
                                        </p:tgtEl>
                                        <p:attrNameLst>
                                          <p:attrName>ppt_y</p:attrName>
                                        </p:attrNameLst>
                                      </p:cBhvr>
                                      <p:tavLst>
                                        <p:tav tm="0">
                                          <p:val>
                                            <p:strVal val="#ppt_y+.1"/>
                                          </p:val>
                                        </p:tav>
                                        <p:tav tm="100000">
                                          <p:val>
                                            <p:strVal val="#ppt_y"/>
                                          </p:val>
                                        </p:tav>
                                      </p:tavLst>
                                    </p:anim>
                                  </p:childTnLst>
                                </p:cTn>
                              </p:par>
                            </p:childTnLst>
                          </p:cTn>
                        </p:par>
                        <p:par>
                          <p:cTn id="32" fill="hold">
                            <p:stCondLst>
                              <p:cond delay="6000"/>
                            </p:stCondLst>
                            <p:childTnLst>
                              <p:par>
                                <p:cTn id="33" presetID="2" presetClass="entr" presetSubtype="2"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1250" fill="hold"/>
                                        <p:tgtEl>
                                          <p:spTgt spid="3"/>
                                        </p:tgtEl>
                                        <p:attrNameLst>
                                          <p:attrName>ppt_x</p:attrName>
                                        </p:attrNameLst>
                                      </p:cBhvr>
                                      <p:tavLst>
                                        <p:tav tm="0">
                                          <p:val>
                                            <p:strVal val="1+#ppt_w/2"/>
                                          </p:val>
                                        </p:tav>
                                        <p:tav tm="100000">
                                          <p:val>
                                            <p:strVal val="#ppt_x"/>
                                          </p:val>
                                        </p:tav>
                                      </p:tavLst>
                                    </p:anim>
                                    <p:anim calcmode="lin" valueType="num">
                                      <p:cBhvr additive="base">
                                        <p:cTn id="36"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46" grpId="0" bldLvl="0" animBg="1"/>
      <p:bldP spid="50"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9685"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13" name="圆角矩形 12"/>
          <p:cNvSpPr/>
          <p:nvPr/>
        </p:nvSpPr>
        <p:spPr>
          <a:xfrm>
            <a:off x="1170940" y="1203325"/>
            <a:ext cx="7360920" cy="3221355"/>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9">
            <a:hlinkClick r:id="" action="ppaction://hlinkshowjump?jump=nextslide"/>
          </p:cNvPr>
          <p:cNvSpPr txBox="1"/>
          <p:nvPr/>
        </p:nvSpPr>
        <p:spPr>
          <a:xfrm>
            <a:off x="3869373" y="828362"/>
            <a:ext cx="1779736" cy="510185"/>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zh-CN" sz="2400" dirty="0">
                <a:solidFill>
                  <a:schemeClr val="bg1"/>
                </a:solidFill>
              </a:rPr>
              <a:t>历史性成就</a:t>
            </a:r>
          </a:p>
        </p:txBody>
      </p:sp>
      <p:sp>
        <p:nvSpPr>
          <p:cNvPr id="7" name="标题 1"/>
          <p:cNvSpPr txBox="1"/>
          <p:nvPr/>
        </p:nvSpPr>
        <p:spPr>
          <a:xfrm>
            <a:off x="1129694" y="21397"/>
            <a:ext cx="3319658"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过去五年取得历史性成就</a:t>
            </a:r>
          </a:p>
        </p:txBody>
      </p:sp>
      <p:sp>
        <p:nvSpPr>
          <p:cNvPr id="8" name="矩形 7"/>
          <p:cNvSpPr/>
          <p:nvPr/>
        </p:nvSpPr>
        <p:spPr>
          <a:xfrm>
            <a:off x="2388870" y="1338580"/>
            <a:ext cx="5960745" cy="2284095"/>
          </a:xfrm>
          <a:prstGeom prst="rect">
            <a:avLst/>
          </a:prstGeom>
        </p:spPr>
        <p:txBody>
          <a:bodyPr wrap="square">
            <a:spAutoFit/>
          </a:bodyPr>
          <a:lstStyle/>
          <a:p>
            <a:pPr algn="just">
              <a:lnSpc>
                <a:spcPct val="150000"/>
              </a:lnSpc>
            </a:pPr>
            <a:r>
              <a:rPr lang="zh-CN" altLang="en-US" dirty="0">
                <a:latin typeface="微软雅黑" panose="020B0503020204020204" pitchFamily="34" charset="-122"/>
                <a:ea typeface="微软雅黑" panose="020B0503020204020204" pitchFamily="34" charset="-122"/>
              </a:rPr>
              <a:t>过去五年，是中国砥砺奋进的五年，是中国发生历史性变革、取得历史性成就的关键五年，我们统筹推进“五位一体”总体布局、协调推进“四个全面”战略布局，“十二五”规划胜利完成，“十三五”规划顺利实施，党和国家事业全面开创新局面。 </a:t>
            </a:r>
          </a:p>
        </p:txBody>
      </p:sp>
      <p:pic>
        <p:nvPicPr>
          <p:cNvPr id="26" name="图片 2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1170940" y="2969260"/>
            <a:ext cx="4708525" cy="1455420"/>
          </a:xfrm>
          <a:prstGeom prst="rect">
            <a:avLst/>
          </a:prstGeom>
        </p:spPr>
      </p:pic>
      <p:pic>
        <p:nvPicPr>
          <p:cNvPr id="3" name="图片 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1315" y="501650"/>
            <a:ext cx="2028190" cy="3923030"/>
          </a:xfrm>
          <a:prstGeom prst="rect">
            <a:avLst/>
          </a:prstGeom>
        </p:spPr>
      </p:pic>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22" presetClass="entr" presetSubtype="8" fill="hold" nodeType="withEffect">
                                  <p:stCondLst>
                                    <p:cond delay="50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500"/>
                                        <p:tgtEl>
                                          <p:spTgt spid="26"/>
                                        </p:tgtEl>
                                      </p:cBhvr>
                                    </p:animEffect>
                                  </p:childTnLst>
                                </p:cTn>
                              </p:par>
                            </p:childTnLst>
                          </p:cTn>
                        </p:par>
                        <p:par>
                          <p:cTn id="25" fill="hold">
                            <p:stCondLst>
                              <p:cond delay="1000"/>
                            </p:stCondLst>
                            <p:childTnLst>
                              <p:par>
                                <p:cTn id="26" presetID="42" presetClass="entr" presetSubtype="0"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4" grpId="0" bldLvl="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795"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pic>
        <p:nvPicPr>
          <p:cNvPr id="24" name="图片 23"/>
          <p:cNvPicPr>
            <a:picLocks noChangeAspect="1"/>
          </p:cNvPicPr>
          <p:nvPr/>
        </p:nvPicPr>
        <p:blipFill>
          <a:blip r:embed="rId7" cstate="print">
            <a:extLst>
              <a:ext uri="{BEBA8EAE-BF5A-486C-A8C5-ECC9F3942E4B}">
                <a14:imgProps xmlns:a14="http://schemas.microsoft.com/office/drawing/2010/main">
                  <a14:imgLayer r:embed="rId8">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678811" y="1050958"/>
            <a:ext cx="6181914" cy="944728"/>
          </a:xfrm>
          <a:prstGeom prst="rect">
            <a:avLst/>
          </a:prstGeom>
        </p:spPr>
      </p:pic>
      <p:sp>
        <p:nvSpPr>
          <p:cNvPr id="25" name="TextBox 9">
            <a:hlinkClick r:id="" action="ppaction://hlinkshowjump?jump=nextslide"/>
          </p:cNvPr>
          <p:cNvSpPr txBox="1"/>
          <p:nvPr/>
        </p:nvSpPr>
        <p:spPr>
          <a:xfrm>
            <a:off x="3027890" y="1030916"/>
            <a:ext cx="3416320" cy="52322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sz="2800" dirty="0">
                <a:solidFill>
                  <a:schemeClr val="bg1"/>
                </a:solidFill>
              </a:rPr>
              <a:t>十个方面历史性成就</a:t>
            </a:r>
          </a:p>
        </p:txBody>
      </p:sp>
      <p:grpSp>
        <p:nvGrpSpPr>
          <p:cNvPr id="26" name="组合 25"/>
          <p:cNvGrpSpPr/>
          <p:nvPr/>
        </p:nvGrpSpPr>
        <p:grpSpPr>
          <a:xfrm>
            <a:off x="494665" y="1923415"/>
            <a:ext cx="1586230" cy="1579245"/>
            <a:chOff x="2509369" y="1397461"/>
            <a:chExt cx="1492888" cy="1486234"/>
          </a:xfrm>
          <a:solidFill>
            <a:schemeClr val="bg2"/>
          </a:solidFill>
        </p:grpSpPr>
        <p:sp>
          <p:nvSpPr>
            <p:cNvPr id="27"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28" name="椭圆 27"/>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9" name="TextBox 9">
            <a:hlinkClick r:id="" action="ppaction://hlinkshowjump?jump=nextslide"/>
          </p:cNvPr>
          <p:cNvSpPr txBox="1"/>
          <p:nvPr/>
        </p:nvSpPr>
        <p:spPr>
          <a:xfrm>
            <a:off x="594995" y="2376170"/>
            <a:ext cx="1384935" cy="674370"/>
          </a:xfrm>
          <a:prstGeom prst="roundRect">
            <a:avLst/>
          </a:prstGeom>
          <a:noFill/>
          <a:ln w="9525">
            <a:noFill/>
            <a:prstDash val="dash"/>
          </a:ln>
          <a:extLst>
            <a:ext uri="{909E8E84-426E-40DD-AFC4-6F175D3DCCD1}">
              <a14:hiddenFill xmlns:a14="http://schemas.microsoft.com/office/drawing/2010/main">
                <a:solidFill>
                  <a:schemeClr val="bg2"/>
                </a:solid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经济建设</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取得重大成就</a:t>
            </a:r>
          </a:p>
        </p:txBody>
      </p:sp>
      <p:sp>
        <p:nvSpPr>
          <p:cNvPr id="3" name="TextBox 9">
            <a:hlinkClick r:id="" action="ppaction://hlinkshowjump?jump=nextslide"/>
          </p:cNvPr>
          <p:cNvSpPr txBox="1"/>
          <p:nvPr/>
        </p:nvSpPr>
        <p:spPr>
          <a:xfrm>
            <a:off x="958215" y="2165985"/>
            <a:ext cx="674370" cy="248920"/>
          </a:xfrm>
          <a:prstGeom prst="roundRect">
            <a:avLst/>
          </a:prstGeom>
          <a:noFill/>
          <a:ln w="9525">
            <a:noFill/>
            <a:prstDash val="dash"/>
          </a:ln>
          <a:extLst>
            <a:ext uri="{909E8E84-426E-40DD-AFC4-6F175D3DCCD1}">
              <a14:hiddenFill xmlns:a14="http://schemas.microsoft.com/office/drawing/2010/main">
                <a:solidFill>
                  <a:schemeClr val="bg2"/>
                </a:solid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（一）</a:t>
            </a:r>
          </a:p>
        </p:txBody>
      </p:sp>
      <p:grpSp>
        <p:nvGrpSpPr>
          <p:cNvPr id="133" name="组合 132"/>
          <p:cNvGrpSpPr/>
          <p:nvPr/>
        </p:nvGrpSpPr>
        <p:grpSpPr>
          <a:xfrm>
            <a:off x="2123728" y="2648902"/>
            <a:ext cx="1586101" cy="1579032"/>
            <a:chOff x="341627" y="1975731"/>
            <a:chExt cx="1953898" cy="1945190"/>
          </a:xfrm>
          <a:solidFill>
            <a:schemeClr val="bg2"/>
          </a:solidFill>
        </p:grpSpPr>
        <p:grpSp>
          <p:nvGrpSpPr>
            <p:cNvPr id="134" name="组合 133"/>
            <p:cNvGrpSpPr/>
            <p:nvPr/>
          </p:nvGrpSpPr>
          <p:grpSpPr>
            <a:xfrm>
              <a:off x="341627" y="1975731"/>
              <a:ext cx="1953898" cy="1945190"/>
              <a:chOff x="2509369" y="1397461"/>
              <a:chExt cx="1492888" cy="1486234"/>
            </a:xfrm>
            <a:grpFill/>
          </p:grpSpPr>
          <p:sp>
            <p:nvSpPr>
              <p:cNvPr id="137"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138" name="椭圆 137"/>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135" name="TextBox 9">
              <a:hlinkClick r:id="" action="ppaction://hlinkshowjump?jump=nextslide"/>
            </p:cNvPr>
            <p:cNvSpPr txBox="1"/>
            <p:nvPr/>
          </p:nvSpPr>
          <p:spPr>
            <a:xfrm>
              <a:off x="465451" y="2556533"/>
              <a:ext cx="1706248" cy="800684"/>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全面深化改革取得重大突破</a:t>
              </a:r>
            </a:p>
          </p:txBody>
        </p:sp>
        <p:sp>
          <p:nvSpPr>
            <p:cNvPr id="136" name="TextBox 9">
              <a:hlinkClick r:id="" action="ppaction://hlinkshowjump?jump=nextslide"/>
            </p:cNvPr>
            <p:cNvSpPr txBox="1"/>
            <p:nvPr/>
          </p:nvSpPr>
          <p:spPr>
            <a:xfrm>
              <a:off x="914400" y="2249793"/>
              <a:ext cx="831116" cy="377533"/>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（二）</a:t>
              </a:r>
            </a:p>
          </p:txBody>
        </p:sp>
      </p:grpSp>
      <p:grpSp>
        <p:nvGrpSpPr>
          <p:cNvPr id="157" name="组合 156"/>
          <p:cNvGrpSpPr/>
          <p:nvPr/>
        </p:nvGrpSpPr>
        <p:grpSpPr>
          <a:xfrm>
            <a:off x="3789109" y="1923678"/>
            <a:ext cx="1586101" cy="1579032"/>
            <a:chOff x="341627" y="1975731"/>
            <a:chExt cx="1953898" cy="1945190"/>
          </a:xfrm>
          <a:solidFill>
            <a:schemeClr val="bg2"/>
          </a:solidFill>
        </p:grpSpPr>
        <p:grpSp>
          <p:nvGrpSpPr>
            <p:cNvPr id="158" name="组合 157"/>
            <p:cNvGrpSpPr/>
            <p:nvPr/>
          </p:nvGrpSpPr>
          <p:grpSpPr>
            <a:xfrm>
              <a:off x="341627" y="1975731"/>
              <a:ext cx="1953898" cy="1945190"/>
              <a:chOff x="2509369" y="1397461"/>
              <a:chExt cx="1492888" cy="1486234"/>
            </a:xfrm>
            <a:grpFill/>
          </p:grpSpPr>
          <p:sp>
            <p:nvSpPr>
              <p:cNvPr id="161"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162" name="椭圆 161"/>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159" name="TextBox 9">
              <a:hlinkClick r:id="" action="ppaction://hlinkshowjump?jump=nextslide"/>
            </p:cNvPr>
            <p:cNvSpPr txBox="1"/>
            <p:nvPr/>
          </p:nvSpPr>
          <p:spPr>
            <a:xfrm>
              <a:off x="465451" y="2556533"/>
              <a:ext cx="1706248" cy="800684"/>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民主法治建设迈出重大步伐</a:t>
              </a:r>
            </a:p>
          </p:txBody>
        </p:sp>
        <p:sp>
          <p:nvSpPr>
            <p:cNvPr id="160" name="TextBox 9">
              <a:hlinkClick r:id="" action="ppaction://hlinkshowjump?jump=nextslide"/>
            </p:cNvPr>
            <p:cNvSpPr txBox="1"/>
            <p:nvPr/>
          </p:nvSpPr>
          <p:spPr>
            <a:xfrm>
              <a:off x="890413" y="2249793"/>
              <a:ext cx="831116" cy="377533"/>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（三）</a:t>
              </a:r>
            </a:p>
          </p:txBody>
        </p:sp>
      </p:grpSp>
      <p:grpSp>
        <p:nvGrpSpPr>
          <p:cNvPr id="163" name="组合 162"/>
          <p:cNvGrpSpPr/>
          <p:nvPr/>
        </p:nvGrpSpPr>
        <p:grpSpPr>
          <a:xfrm>
            <a:off x="5446920" y="2648902"/>
            <a:ext cx="1586101" cy="1579032"/>
            <a:chOff x="341627" y="1975731"/>
            <a:chExt cx="1953898" cy="1945190"/>
          </a:xfrm>
          <a:solidFill>
            <a:schemeClr val="bg2"/>
          </a:solidFill>
        </p:grpSpPr>
        <p:grpSp>
          <p:nvGrpSpPr>
            <p:cNvPr id="164" name="组合 163"/>
            <p:cNvGrpSpPr/>
            <p:nvPr/>
          </p:nvGrpSpPr>
          <p:grpSpPr>
            <a:xfrm>
              <a:off x="341627" y="1975731"/>
              <a:ext cx="1953898" cy="1945190"/>
              <a:chOff x="2509369" y="1397461"/>
              <a:chExt cx="1492888" cy="1486234"/>
            </a:xfrm>
            <a:grpFill/>
          </p:grpSpPr>
          <p:sp>
            <p:nvSpPr>
              <p:cNvPr id="167"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168" name="椭圆 167"/>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165" name="TextBox 9">
              <a:hlinkClick r:id="" action="ppaction://hlinkshowjump?jump=nextslide"/>
            </p:cNvPr>
            <p:cNvSpPr txBox="1"/>
            <p:nvPr/>
          </p:nvSpPr>
          <p:spPr>
            <a:xfrm>
              <a:off x="465451" y="2556533"/>
              <a:ext cx="1706248" cy="800684"/>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思想文化建设取得重大进展</a:t>
              </a:r>
            </a:p>
          </p:txBody>
        </p:sp>
        <p:sp>
          <p:nvSpPr>
            <p:cNvPr id="166" name="TextBox 9">
              <a:hlinkClick r:id="" action="ppaction://hlinkshowjump?jump=nextslide"/>
            </p:cNvPr>
            <p:cNvSpPr txBox="1"/>
            <p:nvPr/>
          </p:nvSpPr>
          <p:spPr>
            <a:xfrm>
              <a:off x="903017" y="2249793"/>
              <a:ext cx="831116" cy="377533"/>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（四）</a:t>
              </a:r>
            </a:p>
          </p:txBody>
        </p:sp>
      </p:grpSp>
      <p:grpSp>
        <p:nvGrpSpPr>
          <p:cNvPr id="169" name="组合 168"/>
          <p:cNvGrpSpPr/>
          <p:nvPr/>
        </p:nvGrpSpPr>
        <p:grpSpPr>
          <a:xfrm>
            <a:off x="7091890" y="1923678"/>
            <a:ext cx="1586101" cy="1579032"/>
            <a:chOff x="341627" y="1975731"/>
            <a:chExt cx="1953898" cy="1945190"/>
          </a:xfrm>
          <a:solidFill>
            <a:schemeClr val="bg2"/>
          </a:solidFill>
        </p:grpSpPr>
        <p:grpSp>
          <p:nvGrpSpPr>
            <p:cNvPr id="170" name="组合 169"/>
            <p:cNvGrpSpPr/>
            <p:nvPr/>
          </p:nvGrpSpPr>
          <p:grpSpPr>
            <a:xfrm>
              <a:off x="341627" y="1975731"/>
              <a:ext cx="1953898" cy="1945190"/>
              <a:chOff x="2509369" y="1397461"/>
              <a:chExt cx="1492888" cy="1486234"/>
            </a:xfrm>
            <a:grpFill/>
          </p:grpSpPr>
          <p:sp>
            <p:nvSpPr>
              <p:cNvPr id="173"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174" name="椭圆 173"/>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171" name="TextBox 9">
              <a:hlinkClick r:id="" action="ppaction://hlinkshowjump?jump=nextslide"/>
            </p:cNvPr>
            <p:cNvSpPr txBox="1"/>
            <p:nvPr/>
          </p:nvSpPr>
          <p:spPr>
            <a:xfrm>
              <a:off x="465451" y="2556533"/>
              <a:ext cx="1706248" cy="800684"/>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人民生活</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不断改善</a:t>
              </a:r>
            </a:p>
          </p:txBody>
        </p:sp>
        <p:sp>
          <p:nvSpPr>
            <p:cNvPr id="172" name="TextBox 9">
              <a:hlinkClick r:id="" action="ppaction://hlinkshowjump?jump=nextslide"/>
            </p:cNvPr>
            <p:cNvSpPr txBox="1"/>
            <p:nvPr/>
          </p:nvSpPr>
          <p:spPr>
            <a:xfrm>
              <a:off x="903017" y="2249793"/>
              <a:ext cx="831116" cy="377533"/>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（五）</a:t>
              </a:r>
            </a:p>
          </p:txBody>
        </p:sp>
      </p:grpSp>
      <p:sp>
        <p:nvSpPr>
          <p:cNvPr id="7" name="标题 1"/>
          <p:cNvSpPr txBox="1"/>
          <p:nvPr/>
        </p:nvSpPr>
        <p:spPr>
          <a:xfrm>
            <a:off x="1129694" y="21397"/>
            <a:ext cx="3319658"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过去五年取得历史性成就</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inVertic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fade">
                                      <p:cBhvr>
                                        <p:cTn id="12" dur="500"/>
                                        <p:tgtEl>
                                          <p:spTgt spid="25">
                                            <p:txEl>
                                              <p:pRg st="0" end="0"/>
                                            </p:txEl>
                                          </p:spTgt>
                                        </p:tgtEl>
                                      </p:cBhvr>
                                    </p:animEffect>
                                  </p:childTnLst>
                                </p:cTn>
                              </p:par>
                            </p:childTnLst>
                          </p:cTn>
                        </p:par>
                        <p:par>
                          <p:cTn id="13" fill="hold">
                            <p:stCondLst>
                              <p:cond delay="500"/>
                            </p:stCondLst>
                            <p:childTnLst>
                              <p:par>
                                <p:cTn id="14" presetID="12" presetClass="entr" presetSubtype="4" fill="hold" nodeType="afterEffect">
                                  <p:stCondLst>
                                    <p:cond delay="0"/>
                                  </p:stCondLst>
                                  <p:childTnLst>
                                    <p:set>
                                      <p:cBhvr>
                                        <p:cTn id="15" dur="1" fill="hold">
                                          <p:stCondLst>
                                            <p:cond delay="0"/>
                                          </p:stCondLst>
                                        </p:cTn>
                                        <p:tgtEl>
                                          <p:spTgt spid="133"/>
                                        </p:tgtEl>
                                        <p:attrNameLst>
                                          <p:attrName>style.visibility</p:attrName>
                                        </p:attrNameLst>
                                      </p:cBhvr>
                                      <p:to>
                                        <p:strVal val="visible"/>
                                      </p:to>
                                    </p:set>
                                    <p:anim calcmode="lin" valueType="num">
                                      <p:cBhvr additive="base">
                                        <p:cTn id="16" dur="750"/>
                                        <p:tgtEl>
                                          <p:spTgt spid="133"/>
                                        </p:tgtEl>
                                        <p:attrNameLst>
                                          <p:attrName>ppt_y</p:attrName>
                                        </p:attrNameLst>
                                      </p:cBhvr>
                                      <p:tavLst>
                                        <p:tav tm="0">
                                          <p:val>
                                            <p:strVal val="#ppt_y+#ppt_h*1.125000"/>
                                          </p:val>
                                        </p:tav>
                                        <p:tav tm="100000">
                                          <p:val>
                                            <p:strVal val="#ppt_y"/>
                                          </p:val>
                                        </p:tav>
                                      </p:tavLst>
                                    </p:anim>
                                    <p:animEffect transition="in" filter="wipe(up)">
                                      <p:cBhvr>
                                        <p:cTn id="17" dur="750"/>
                                        <p:tgtEl>
                                          <p:spTgt spid="133"/>
                                        </p:tgtEl>
                                      </p:cBhvr>
                                    </p:animEffect>
                                  </p:childTnLst>
                                </p:cTn>
                              </p:par>
                            </p:childTnLst>
                          </p:cTn>
                        </p:par>
                        <p:par>
                          <p:cTn id="18" fill="hold">
                            <p:stCondLst>
                              <p:cond delay="1500"/>
                            </p:stCondLst>
                            <p:childTnLst>
                              <p:par>
                                <p:cTn id="19" presetID="12" presetClass="entr" presetSubtype="4" fill="hold" nodeType="afterEffect">
                                  <p:stCondLst>
                                    <p:cond delay="0"/>
                                  </p:stCondLst>
                                  <p:childTnLst>
                                    <p:set>
                                      <p:cBhvr>
                                        <p:cTn id="20" dur="1" fill="hold">
                                          <p:stCondLst>
                                            <p:cond delay="0"/>
                                          </p:stCondLst>
                                        </p:cTn>
                                        <p:tgtEl>
                                          <p:spTgt spid="157"/>
                                        </p:tgtEl>
                                        <p:attrNameLst>
                                          <p:attrName>style.visibility</p:attrName>
                                        </p:attrNameLst>
                                      </p:cBhvr>
                                      <p:to>
                                        <p:strVal val="visible"/>
                                      </p:to>
                                    </p:set>
                                    <p:anim calcmode="lin" valueType="num">
                                      <p:cBhvr additive="base">
                                        <p:cTn id="21" dur="750"/>
                                        <p:tgtEl>
                                          <p:spTgt spid="157"/>
                                        </p:tgtEl>
                                        <p:attrNameLst>
                                          <p:attrName>ppt_y</p:attrName>
                                        </p:attrNameLst>
                                      </p:cBhvr>
                                      <p:tavLst>
                                        <p:tav tm="0">
                                          <p:val>
                                            <p:strVal val="#ppt_y+#ppt_h*1.125000"/>
                                          </p:val>
                                        </p:tav>
                                        <p:tav tm="100000">
                                          <p:val>
                                            <p:strVal val="#ppt_y"/>
                                          </p:val>
                                        </p:tav>
                                      </p:tavLst>
                                    </p:anim>
                                    <p:animEffect transition="in" filter="wipe(up)">
                                      <p:cBhvr>
                                        <p:cTn id="22" dur="750"/>
                                        <p:tgtEl>
                                          <p:spTgt spid="157"/>
                                        </p:tgtEl>
                                      </p:cBhvr>
                                    </p:animEffect>
                                  </p:childTnLst>
                                </p:cTn>
                              </p:par>
                            </p:childTnLst>
                          </p:cTn>
                        </p:par>
                        <p:par>
                          <p:cTn id="23" fill="hold">
                            <p:stCondLst>
                              <p:cond delay="2500"/>
                            </p:stCondLst>
                            <p:childTnLst>
                              <p:par>
                                <p:cTn id="24" presetID="12" presetClass="entr" presetSubtype="4" fill="hold" nodeType="afterEffect">
                                  <p:stCondLst>
                                    <p:cond delay="0"/>
                                  </p:stCondLst>
                                  <p:childTnLst>
                                    <p:set>
                                      <p:cBhvr>
                                        <p:cTn id="25" dur="1" fill="hold">
                                          <p:stCondLst>
                                            <p:cond delay="0"/>
                                          </p:stCondLst>
                                        </p:cTn>
                                        <p:tgtEl>
                                          <p:spTgt spid="163"/>
                                        </p:tgtEl>
                                        <p:attrNameLst>
                                          <p:attrName>style.visibility</p:attrName>
                                        </p:attrNameLst>
                                      </p:cBhvr>
                                      <p:to>
                                        <p:strVal val="visible"/>
                                      </p:to>
                                    </p:set>
                                    <p:anim calcmode="lin" valueType="num">
                                      <p:cBhvr additive="base">
                                        <p:cTn id="26" dur="750"/>
                                        <p:tgtEl>
                                          <p:spTgt spid="163"/>
                                        </p:tgtEl>
                                        <p:attrNameLst>
                                          <p:attrName>ppt_y</p:attrName>
                                        </p:attrNameLst>
                                      </p:cBhvr>
                                      <p:tavLst>
                                        <p:tav tm="0">
                                          <p:val>
                                            <p:strVal val="#ppt_y+#ppt_h*1.125000"/>
                                          </p:val>
                                        </p:tav>
                                        <p:tav tm="100000">
                                          <p:val>
                                            <p:strVal val="#ppt_y"/>
                                          </p:val>
                                        </p:tav>
                                      </p:tavLst>
                                    </p:anim>
                                    <p:animEffect transition="in" filter="wipe(up)">
                                      <p:cBhvr>
                                        <p:cTn id="27" dur="750"/>
                                        <p:tgtEl>
                                          <p:spTgt spid="163"/>
                                        </p:tgtEl>
                                      </p:cBhvr>
                                    </p:animEffect>
                                  </p:childTnLst>
                                </p:cTn>
                              </p:par>
                            </p:childTnLst>
                          </p:cTn>
                        </p:par>
                        <p:par>
                          <p:cTn id="28" fill="hold">
                            <p:stCondLst>
                              <p:cond delay="3500"/>
                            </p:stCondLst>
                            <p:childTnLst>
                              <p:par>
                                <p:cTn id="29" presetID="12" presetClass="entr" presetSubtype="4" fill="hold" nodeType="afterEffect">
                                  <p:stCondLst>
                                    <p:cond delay="0"/>
                                  </p:stCondLst>
                                  <p:childTnLst>
                                    <p:set>
                                      <p:cBhvr>
                                        <p:cTn id="30" dur="1" fill="hold">
                                          <p:stCondLst>
                                            <p:cond delay="0"/>
                                          </p:stCondLst>
                                        </p:cTn>
                                        <p:tgtEl>
                                          <p:spTgt spid="169"/>
                                        </p:tgtEl>
                                        <p:attrNameLst>
                                          <p:attrName>style.visibility</p:attrName>
                                        </p:attrNameLst>
                                      </p:cBhvr>
                                      <p:to>
                                        <p:strVal val="visible"/>
                                      </p:to>
                                    </p:set>
                                    <p:anim calcmode="lin" valueType="num">
                                      <p:cBhvr additive="base">
                                        <p:cTn id="31" dur="750"/>
                                        <p:tgtEl>
                                          <p:spTgt spid="169"/>
                                        </p:tgtEl>
                                        <p:attrNameLst>
                                          <p:attrName>ppt_y</p:attrName>
                                        </p:attrNameLst>
                                      </p:cBhvr>
                                      <p:tavLst>
                                        <p:tav tm="0">
                                          <p:val>
                                            <p:strVal val="#ppt_y+#ppt_h*1.125000"/>
                                          </p:val>
                                        </p:tav>
                                        <p:tav tm="100000">
                                          <p:val>
                                            <p:strVal val="#ppt_y"/>
                                          </p:val>
                                        </p:tav>
                                      </p:tavLst>
                                    </p:anim>
                                    <p:animEffect transition="in" filter="wipe(up)">
                                      <p:cBhvr>
                                        <p:cTn id="32" dur="750"/>
                                        <p:tgtEl>
                                          <p:spTgt spid="1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795"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pic>
        <p:nvPicPr>
          <p:cNvPr id="7" name="图片 6"/>
          <p:cNvPicPr>
            <a:picLocks noChangeAspect="1"/>
          </p:cNvPicPr>
          <p:nvPr/>
        </p:nvPicPr>
        <p:blipFill>
          <a:blip r:embed="rId7" cstate="print">
            <a:extLst>
              <a:ext uri="{BEBA8EAE-BF5A-486C-A8C5-ECC9F3942E4B}">
                <a14:imgProps xmlns:a14="http://schemas.microsoft.com/office/drawing/2010/main">
                  <a14:imgLayer r:embed="rId8">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678811" y="1050958"/>
            <a:ext cx="6181914" cy="944728"/>
          </a:xfrm>
          <a:prstGeom prst="rect">
            <a:avLst/>
          </a:prstGeom>
        </p:spPr>
      </p:pic>
      <p:sp>
        <p:nvSpPr>
          <p:cNvPr id="8" name="TextBox 9">
            <a:hlinkClick r:id="" action="ppaction://hlinkshowjump?jump=nextslide"/>
          </p:cNvPr>
          <p:cNvSpPr txBox="1"/>
          <p:nvPr/>
        </p:nvSpPr>
        <p:spPr>
          <a:xfrm>
            <a:off x="3027890" y="1030916"/>
            <a:ext cx="3416320" cy="52322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sz="2800" dirty="0">
                <a:solidFill>
                  <a:schemeClr val="bg1"/>
                </a:solidFill>
              </a:rPr>
              <a:t>十个方面历史性成就</a:t>
            </a:r>
          </a:p>
        </p:txBody>
      </p:sp>
      <p:grpSp>
        <p:nvGrpSpPr>
          <p:cNvPr id="10" name="组合 9"/>
          <p:cNvGrpSpPr/>
          <p:nvPr/>
        </p:nvGrpSpPr>
        <p:grpSpPr>
          <a:xfrm>
            <a:off x="494787" y="1923678"/>
            <a:ext cx="1586101" cy="1579032"/>
            <a:chOff x="341627" y="1975731"/>
            <a:chExt cx="1953898" cy="1945190"/>
          </a:xfrm>
          <a:solidFill>
            <a:schemeClr val="bg2"/>
          </a:solidFill>
        </p:grpSpPr>
        <p:grpSp>
          <p:nvGrpSpPr>
            <p:cNvPr id="13" name="组合 12"/>
            <p:cNvGrpSpPr/>
            <p:nvPr/>
          </p:nvGrpSpPr>
          <p:grpSpPr>
            <a:xfrm>
              <a:off x="341627" y="1975731"/>
              <a:ext cx="1953898" cy="1945190"/>
              <a:chOff x="2509369" y="1397461"/>
              <a:chExt cx="1492888" cy="1486234"/>
            </a:xfrm>
            <a:grpFill/>
          </p:grpSpPr>
          <p:sp>
            <p:nvSpPr>
              <p:cNvPr id="14"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15" name="椭圆 14"/>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16" name="TextBox 9">
              <a:hlinkClick r:id="" action="ppaction://hlinkshowjump?jump=nextslide"/>
            </p:cNvPr>
            <p:cNvSpPr txBox="1"/>
            <p:nvPr/>
          </p:nvSpPr>
          <p:spPr>
            <a:xfrm>
              <a:off x="465451" y="2533039"/>
              <a:ext cx="1706248" cy="830572"/>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生态文明</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建设成效显著</a:t>
              </a:r>
            </a:p>
          </p:txBody>
        </p:sp>
        <p:sp>
          <p:nvSpPr>
            <p:cNvPr id="17" name="TextBox 9">
              <a:hlinkClick r:id="" action="ppaction://hlinkshowjump?jump=nextslide"/>
            </p:cNvPr>
            <p:cNvSpPr txBox="1"/>
            <p:nvPr/>
          </p:nvSpPr>
          <p:spPr>
            <a:xfrm>
              <a:off x="912667" y="2273860"/>
              <a:ext cx="831116" cy="377533"/>
            </a:xfrm>
            <a:prstGeom prst="roundRect">
              <a:avLst/>
            </a:prstGeom>
            <a:noFill/>
            <a:ln w="9525">
              <a:noFill/>
              <a:prstDash val="dash"/>
            </a:ln>
            <a:extLst>
              <a:ext uri="{909E8E84-426E-40DD-AFC4-6F175D3DCCD1}">
                <a14:hiddenFill xmlns:a14="http://schemas.microsoft.com/office/drawing/2010/main">
                  <a:grpFill/>
                </a14:hiddenFill>
              </a:ext>
            </a:extLst>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（六）</a:t>
              </a:r>
            </a:p>
          </p:txBody>
        </p:sp>
      </p:grpSp>
      <p:grpSp>
        <p:nvGrpSpPr>
          <p:cNvPr id="19" name="组合 18"/>
          <p:cNvGrpSpPr/>
          <p:nvPr/>
        </p:nvGrpSpPr>
        <p:grpSpPr>
          <a:xfrm>
            <a:off x="2123440" y="2648585"/>
            <a:ext cx="1586230" cy="1579245"/>
            <a:chOff x="2509369" y="1397461"/>
            <a:chExt cx="1492888" cy="1486234"/>
          </a:xfrm>
          <a:solidFill>
            <a:schemeClr val="bg2"/>
          </a:solidFill>
        </p:grpSpPr>
        <p:sp>
          <p:nvSpPr>
            <p:cNvPr id="21"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22" name="椭圆 21"/>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33" name="TextBox 9">
            <a:hlinkClick r:id="" action="ppaction://hlinkshowjump?jump=nextslide"/>
          </p:cNvPr>
          <p:cNvSpPr txBox="1"/>
          <p:nvPr/>
        </p:nvSpPr>
        <p:spPr>
          <a:xfrm>
            <a:off x="2224405" y="3120390"/>
            <a:ext cx="1384935" cy="650240"/>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强军兴军</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开创新局面</a:t>
            </a:r>
          </a:p>
        </p:txBody>
      </p:sp>
      <p:sp>
        <p:nvSpPr>
          <p:cNvPr id="34" name="TextBox 9">
            <a:hlinkClick r:id="" action="ppaction://hlinkshowjump?jump=nextslide"/>
          </p:cNvPr>
          <p:cNvSpPr txBox="1"/>
          <p:nvPr/>
        </p:nvSpPr>
        <p:spPr>
          <a:xfrm>
            <a:off x="2588895" y="2871470"/>
            <a:ext cx="674370" cy="306705"/>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（七）</a:t>
            </a:r>
          </a:p>
        </p:txBody>
      </p:sp>
      <p:grpSp>
        <p:nvGrpSpPr>
          <p:cNvPr id="36" name="组合 35"/>
          <p:cNvGrpSpPr/>
          <p:nvPr/>
        </p:nvGrpSpPr>
        <p:grpSpPr>
          <a:xfrm>
            <a:off x="3766820" y="1923415"/>
            <a:ext cx="1586230" cy="1579245"/>
            <a:chOff x="2509369" y="1397461"/>
            <a:chExt cx="1492888" cy="1486234"/>
          </a:xfrm>
          <a:solidFill>
            <a:schemeClr val="bg2"/>
          </a:solidFill>
        </p:grpSpPr>
        <p:sp>
          <p:nvSpPr>
            <p:cNvPr id="37"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38" name="椭圆 37"/>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39" name="TextBox 9">
            <a:hlinkClick r:id="" action="ppaction://hlinkshowjump?jump=nextslide"/>
          </p:cNvPr>
          <p:cNvSpPr txBox="1"/>
          <p:nvPr/>
        </p:nvSpPr>
        <p:spPr>
          <a:xfrm>
            <a:off x="3867150" y="2395220"/>
            <a:ext cx="1384935" cy="650240"/>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港澳台工作</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取得新进展</a:t>
            </a:r>
          </a:p>
        </p:txBody>
      </p:sp>
      <p:sp>
        <p:nvSpPr>
          <p:cNvPr id="40" name="TextBox 9">
            <a:hlinkClick r:id="" action="ppaction://hlinkshowjump?jump=nextslide"/>
          </p:cNvPr>
          <p:cNvSpPr txBox="1"/>
          <p:nvPr/>
        </p:nvSpPr>
        <p:spPr>
          <a:xfrm>
            <a:off x="4212590" y="2146300"/>
            <a:ext cx="674370" cy="306705"/>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（八）</a:t>
            </a:r>
          </a:p>
        </p:txBody>
      </p:sp>
      <p:grpSp>
        <p:nvGrpSpPr>
          <p:cNvPr id="46" name="组合 45"/>
          <p:cNvGrpSpPr/>
          <p:nvPr/>
        </p:nvGrpSpPr>
        <p:grpSpPr>
          <a:xfrm>
            <a:off x="5447030" y="2648585"/>
            <a:ext cx="1586230" cy="1579245"/>
            <a:chOff x="2509369" y="1397461"/>
            <a:chExt cx="1492888" cy="1486234"/>
          </a:xfrm>
          <a:solidFill>
            <a:schemeClr val="bg2"/>
          </a:solidFill>
        </p:grpSpPr>
        <p:sp>
          <p:nvSpPr>
            <p:cNvPr id="47"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48" name="椭圆 47"/>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49" name="TextBox 9">
            <a:hlinkClick r:id="" action="ppaction://hlinkshowjump?jump=nextslide"/>
          </p:cNvPr>
          <p:cNvSpPr txBox="1"/>
          <p:nvPr/>
        </p:nvSpPr>
        <p:spPr>
          <a:xfrm>
            <a:off x="5547360" y="3120390"/>
            <a:ext cx="1384935" cy="674370"/>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全方位外交</a:t>
            </a:r>
            <a:endParaRPr lang="en-US" altLang="zh-CN" sz="1400" dirty="0">
              <a:solidFill>
                <a:schemeClr val="bg1"/>
              </a:solidFill>
            </a:endParaRPr>
          </a:p>
          <a:p>
            <a:pPr algn="ctr" fontAlgn="auto">
              <a:lnSpc>
                <a:spcPct val="120000"/>
              </a:lnSpc>
              <a:spcBef>
                <a:spcPts val="0"/>
              </a:spcBef>
              <a:spcAft>
                <a:spcPts val="0"/>
              </a:spcAft>
              <a:defRPr/>
            </a:pPr>
            <a:r>
              <a:rPr lang="zh-CN" altLang="en-US" sz="1400" dirty="0">
                <a:solidFill>
                  <a:schemeClr val="bg1"/>
                </a:solidFill>
              </a:rPr>
              <a:t>布局深入展开</a:t>
            </a:r>
          </a:p>
        </p:txBody>
      </p:sp>
      <p:sp>
        <p:nvSpPr>
          <p:cNvPr id="50" name="TextBox 9">
            <a:hlinkClick r:id="" action="ppaction://hlinkshowjump?jump=nextslide"/>
          </p:cNvPr>
          <p:cNvSpPr txBox="1"/>
          <p:nvPr/>
        </p:nvSpPr>
        <p:spPr>
          <a:xfrm>
            <a:off x="5902325" y="2871470"/>
            <a:ext cx="674370" cy="306705"/>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（九）</a:t>
            </a:r>
          </a:p>
        </p:txBody>
      </p:sp>
      <p:grpSp>
        <p:nvGrpSpPr>
          <p:cNvPr id="53" name="组合 52"/>
          <p:cNvGrpSpPr/>
          <p:nvPr/>
        </p:nvGrpSpPr>
        <p:grpSpPr>
          <a:xfrm>
            <a:off x="7091680" y="1923415"/>
            <a:ext cx="1586230" cy="1579245"/>
            <a:chOff x="2509369" y="1397461"/>
            <a:chExt cx="1492888" cy="1486234"/>
          </a:xfrm>
          <a:solidFill>
            <a:schemeClr val="bg2"/>
          </a:solidFill>
        </p:grpSpPr>
        <p:sp>
          <p:nvSpPr>
            <p:cNvPr id="54" name="Freeform 22"/>
            <p:cNvSpPr>
              <a:spLocks noEditPoints="1"/>
            </p:cNvSpPr>
            <p:nvPr/>
          </p:nvSpPr>
          <p:spPr bwMode="auto">
            <a:xfrm>
              <a:off x="2509369" y="1397461"/>
              <a:ext cx="1492888" cy="1486234"/>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a:solidFill>
                  <a:schemeClr val="tx1">
                    <a:lumMod val="75000"/>
                    <a:lumOff val="25000"/>
                  </a:schemeClr>
                </a:solidFill>
              </a:endParaRPr>
            </a:p>
          </p:txBody>
        </p:sp>
        <p:sp>
          <p:nvSpPr>
            <p:cNvPr id="57" name="椭圆 56"/>
            <p:cNvSpPr/>
            <p:nvPr/>
          </p:nvSpPr>
          <p:spPr>
            <a:xfrm>
              <a:off x="2673051" y="1564349"/>
              <a:ext cx="1165524" cy="1165524"/>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75000"/>
                    <a:lumOff val="25000"/>
                  </a:schemeClr>
                </a:solidFill>
              </a:endParaRPr>
            </a:p>
          </p:txBody>
        </p:sp>
      </p:grpSp>
      <p:sp>
        <p:nvSpPr>
          <p:cNvPr id="58" name="TextBox 9">
            <a:hlinkClick r:id="" action="ppaction://hlinkshowjump?jump=nextslide"/>
          </p:cNvPr>
          <p:cNvSpPr txBox="1"/>
          <p:nvPr/>
        </p:nvSpPr>
        <p:spPr>
          <a:xfrm>
            <a:off x="7192645" y="2395220"/>
            <a:ext cx="1384935" cy="650240"/>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lnSpc>
                <a:spcPct val="120000"/>
              </a:lnSpc>
              <a:spcBef>
                <a:spcPts val="0"/>
              </a:spcBef>
              <a:spcAft>
                <a:spcPts val="0"/>
              </a:spcAft>
              <a:defRPr/>
            </a:pPr>
            <a:r>
              <a:rPr lang="zh-CN" altLang="en-US" sz="1400" dirty="0">
                <a:solidFill>
                  <a:schemeClr val="bg1"/>
                </a:solidFill>
              </a:rPr>
              <a:t>全面从严治党成效卓著</a:t>
            </a:r>
          </a:p>
        </p:txBody>
      </p:sp>
      <p:sp>
        <p:nvSpPr>
          <p:cNvPr id="59" name="TextBox 9">
            <a:hlinkClick r:id="" action="ppaction://hlinkshowjump?jump=nextslide"/>
          </p:cNvPr>
          <p:cNvSpPr txBox="1"/>
          <p:nvPr/>
        </p:nvSpPr>
        <p:spPr>
          <a:xfrm>
            <a:off x="7547610" y="2146300"/>
            <a:ext cx="674370" cy="306705"/>
          </a:xfrm>
          <a:prstGeom prst="roundRect">
            <a:avLst/>
          </a:prstGeom>
          <a:noFill/>
          <a:ln w="9525">
            <a:noFill/>
            <a:prstDash val="dash"/>
          </a:ln>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1200" dirty="0">
                <a:solidFill>
                  <a:schemeClr val="bg1"/>
                </a:solidFill>
              </a:rPr>
              <a:t>（十）</a:t>
            </a:r>
          </a:p>
        </p:txBody>
      </p:sp>
      <p:sp>
        <p:nvSpPr>
          <p:cNvPr id="2" name="标题 1"/>
          <p:cNvSpPr txBox="1"/>
          <p:nvPr/>
        </p:nvSpPr>
        <p:spPr>
          <a:xfrm>
            <a:off x="1129694" y="21397"/>
            <a:ext cx="3319658" cy="317459"/>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solidFill>
                  <a:schemeClr val="bg2"/>
                </a:solidFill>
                <a:effectLst>
                  <a:outerShdw blurRad="38100" dist="25400" dir="5400000" algn="ctr" rotWithShape="0">
                    <a:srgbClr val="6E747A">
                      <a:alpha val="43000"/>
                    </a:srgbClr>
                  </a:outerShdw>
                </a:effectLst>
              </a:rPr>
              <a:t>过去五年取得历史性成就</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par>
                          <p:cTn id="13" fill="hold">
                            <p:stCondLst>
                              <p:cond delay="500"/>
                            </p:stCondLst>
                            <p:childTnLst>
                              <p:par>
                                <p:cTn id="14" presetID="12" presetClass="entr" presetSubtype="4"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750"/>
                                        <p:tgtEl>
                                          <p:spTgt spid="10"/>
                                        </p:tgtEl>
                                        <p:attrNameLst>
                                          <p:attrName>ppt_y</p:attrName>
                                        </p:attrNameLst>
                                      </p:cBhvr>
                                      <p:tavLst>
                                        <p:tav tm="0">
                                          <p:val>
                                            <p:strVal val="#ppt_y+#ppt_h*1.125000"/>
                                          </p:val>
                                        </p:tav>
                                        <p:tav tm="100000">
                                          <p:val>
                                            <p:strVal val="#ppt_y"/>
                                          </p:val>
                                        </p:tav>
                                      </p:tavLst>
                                    </p:anim>
                                    <p:animEffect transition="in" filter="wipe(up)">
                                      <p:cBhvr>
                                        <p:cTn id="17"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13" name="圆角矩形 12"/>
          <p:cNvSpPr/>
          <p:nvPr/>
        </p:nvSpPr>
        <p:spPr>
          <a:xfrm>
            <a:off x="1314450" y="1203325"/>
            <a:ext cx="7360920" cy="3345180"/>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a:hlinkClick r:id="" action="ppaction://hlinkshowjump?jump=nextslide"/>
          </p:cNvPr>
          <p:cNvSpPr txBox="1"/>
          <p:nvPr/>
        </p:nvSpPr>
        <p:spPr>
          <a:xfrm>
            <a:off x="1475661" y="1720036"/>
            <a:ext cx="6912768" cy="430887"/>
          </a:xfrm>
          <a:prstGeom prst="rect">
            <a:avLst/>
          </a:prstGeom>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2200" dirty="0">
                <a:solidFill>
                  <a:schemeClr val="bg2"/>
                </a:solidFill>
              </a:rPr>
              <a:t>中国特色社会主义进入新时代是我国发展新的历史方位</a:t>
            </a:r>
          </a:p>
        </p:txBody>
      </p:sp>
      <p:sp>
        <p:nvSpPr>
          <p:cNvPr id="2" name="矩形 1"/>
          <p:cNvSpPr/>
          <p:nvPr/>
        </p:nvSpPr>
        <p:spPr>
          <a:xfrm>
            <a:off x="2619375" y="2336800"/>
            <a:ext cx="4751070" cy="922020"/>
          </a:xfrm>
          <a:prstGeom prst="rect">
            <a:avLst/>
          </a:prstGeom>
        </p:spPr>
        <p:txBody>
          <a:bodyPr wrap="square">
            <a:spAutoFit/>
          </a:bodyPr>
          <a:lstStyle/>
          <a:p>
            <a:pPr algn="just">
              <a:lnSpc>
                <a:spcPct val="150000"/>
              </a:lnSpc>
            </a:pPr>
            <a:r>
              <a:rPr lang="zh-CN" altLang="en-US" sz="1800" dirty="0">
                <a:solidFill>
                  <a:schemeClr val="accent6">
                    <a:lumMod val="50000"/>
                  </a:schemeClr>
                </a:solidFill>
                <a:latin typeface="微软雅黑" panose="020B0503020204020204" pitchFamily="34" charset="-122"/>
                <a:ea typeface="微软雅黑" panose="020B0503020204020204" pitchFamily="34" charset="-122"/>
              </a:rPr>
              <a:t>经过长期努力，中国特色社会主义进入了新时代，这是我国发展新的历史方位。</a:t>
            </a:r>
          </a:p>
        </p:txBody>
      </p:sp>
      <p:pic>
        <p:nvPicPr>
          <p:cNvPr id="14" name="图片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09925" y="843280"/>
            <a:ext cx="3302635" cy="876935"/>
          </a:xfrm>
          <a:prstGeom prst="rect">
            <a:avLst/>
          </a:prstGeom>
        </p:spPr>
      </p:pic>
      <p:sp>
        <p:nvSpPr>
          <p:cNvPr id="15" name="TextBox 9">
            <a:hlinkClick r:id="" action="ppaction://hlinkshowjump?jump=nextslide"/>
          </p:cNvPr>
          <p:cNvSpPr txBox="1"/>
          <p:nvPr/>
        </p:nvSpPr>
        <p:spPr>
          <a:xfrm>
            <a:off x="4283616" y="843558"/>
            <a:ext cx="1249680" cy="52197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sz="2800" dirty="0">
                <a:solidFill>
                  <a:schemeClr val="bg1"/>
                </a:solidFill>
              </a:rPr>
              <a:t>新时代</a:t>
            </a:r>
          </a:p>
        </p:txBody>
      </p:sp>
      <p:sp>
        <p:nvSpPr>
          <p:cNvPr id="4" name="标题 1"/>
          <p:cNvSpPr txBox="1"/>
          <p:nvPr/>
        </p:nvSpPr>
        <p:spPr>
          <a:xfrm>
            <a:off x="1030789" y="30287"/>
            <a:ext cx="3319658" cy="317459"/>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中国特色社会主义进入新时代</a:t>
            </a:r>
          </a:p>
        </p:txBody>
      </p:sp>
      <p:pic>
        <p:nvPicPr>
          <p:cNvPr id="9" name="图片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875155" y="3461385"/>
            <a:ext cx="6800215" cy="1087120"/>
          </a:xfrm>
          <a:prstGeom prst="rect">
            <a:avLst/>
          </a:prstGeom>
        </p:spPr>
      </p:pic>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500"/>
                                        <p:tgtEl>
                                          <p:spTgt spid="1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par>
                          <p:cTn id="18" fill="hold">
                            <p:stCondLst>
                              <p:cond delay="500"/>
                            </p:stCondLst>
                            <p:childTnLst>
                              <p:par>
                                <p:cTn id="19" presetID="42"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750"/>
                                        <p:tgtEl>
                                          <p:spTgt spid="10"/>
                                        </p:tgtEl>
                                      </p:cBhvr>
                                    </p:animEffect>
                                    <p:anim calcmode="lin" valueType="num">
                                      <p:cBhvr>
                                        <p:cTn id="22" dur="750" fill="hold"/>
                                        <p:tgtEl>
                                          <p:spTgt spid="10"/>
                                        </p:tgtEl>
                                        <p:attrNameLst>
                                          <p:attrName>ppt_x</p:attrName>
                                        </p:attrNameLst>
                                      </p:cBhvr>
                                      <p:tavLst>
                                        <p:tav tm="0">
                                          <p:val>
                                            <p:strVal val="#ppt_x"/>
                                          </p:val>
                                        </p:tav>
                                        <p:tav tm="100000">
                                          <p:val>
                                            <p:strVal val="#ppt_x"/>
                                          </p:val>
                                        </p:tav>
                                      </p:tavLst>
                                    </p:anim>
                                    <p:anim calcmode="lin" valueType="num">
                                      <p:cBhvr>
                                        <p:cTn id="23" dur="75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1000"/>
                                        <p:tgtEl>
                                          <p:spTgt spid="2"/>
                                        </p:tgtEl>
                                      </p:cBhvr>
                                    </p:animEffect>
                                    <p:anim calcmode="lin" valueType="num">
                                      <p:cBhvr>
                                        <p:cTn id="29" dur="1000" fill="hold"/>
                                        <p:tgtEl>
                                          <p:spTgt spid="2"/>
                                        </p:tgtEl>
                                        <p:attrNameLst>
                                          <p:attrName>ppt_x</p:attrName>
                                        </p:attrNameLst>
                                      </p:cBhvr>
                                      <p:tavLst>
                                        <p:tav tm="0">
                                          <p:val>
                                            <p:strVal val="#ppt_x"/>
                                          </p:val>
                                        </p:tav>
                                        <p:tav tm="100000">
                                          <p:val>
                                            <p:strVal val="#ppt_x"/>
                                          </p:val>
                                        </p:tav>
                                      </p:tavLst>
                                    </p:anim>
                                    <p:anim calcmode="lin" valueType="num">
                                      <p:cBhvr>
                                        <p:cTn id="30" dur="1000" fill="hold"/>
                                        <p:tgtEl>
                                          <p:spTgt spid="2"/>
                                        </p:tgtEl>
                                        <p:attrNameLst>
                                          <p:attrName>ppt_y</p:attrName>
                                        </p:attrNameLst>
                                      </p:cBhvr>
                                      <p:tavLst>
                                        <p:tav tm="0">
                                          <p:val>
                                            <p:strVal val="#ppt_y+.1"/>
                                          </p:val>
                                        </p:tav>
                                        <p:tav tm="100000">
                                          <p:val>
                                            <p:strVal val="#ppt_y"/>
                                          </p:val>
                                        </p:tav>
                                      </p:tavLst>
                                    </p:anim>
                                  </p:childTnLst>
                                </p:cTn>
                              </p:par>
                              <p:par>
                                <p:cTn id="31" presetID="22" presetClass="entr" presetSubtype="2" fill="hold" nodeType="withEffect">
                                  <p:stCondLst>
                                    <p:cond delay="800"/>
                                  </p:stCondLst>
                                  <p:childTnLst>
                                    <p:set>
                                      <p:cBhvr>
                                        <p:cTn id="32" dur="1" fill="hold">
                                          <p:stCondLst>
                                            <p:cond delay="0"/>
                                          </p:stCondLst>
                                        </p:cTn>
                                        <p:tgtEl>
                                          <p:spTgt spid="9"/>
                                        </p:tgtEl>
                                        <p:attrNameLst>
                                          <p:attrName>style.visibility</p:attrName>
                                        </p:attrNameLst>
                                      </p:cBhvr>
                                      <p:to>
                                        <p:strVal val="visible"/>
                                      </p:to>
                                    </p:set>
                                    <p:animEffect transition="in" filter="wipe(right)">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0"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目录底K"/>
          <p:cNvPicPr>
            <a:picLocks noChangeAspect="1"/>
          </p:cNvPicPr>
          <p:nvPr/>
        </p:nvPicPr>
        <p:blipFill>
          <a:blip r:embed="rId4"/>
          <a:stretch>
            <a:fillRect/>
          </a:stretch>
        </p:blipFill>
        <p:spPr>
          <a:xfrm>
            <a:off x="-10160" y="1270"/>
            <a:ext cx="9742170" cy="5485130"/>
          </a:xfrm>
          <a:prstGeom prst="rect">
            <a:avLst/>
          </a:prstGeom>
        </p:spPr>
      </p:pic>
      <p:pic>
        <p:nvPicPr>
          <p:cNvPr id="7" name="图片 6" descr="内页角K"/>
          <p:cNvPicPr>
            <a:picLocks noChangeAspect="1"/>
          </p:cNvPicPr>
          <p:nvPr/>
        </p:nvPicPr>
        <p:blipFill>
          <a:blip r:embed="rId5"/>
          <a:stretch>
            <a:fillRect/>
          </a:stretch>
        </p:blipFill>
        <p:spPr>
          <a:xfrm>
            <a:off x="-10160" y="21590"/>
            <a:ext cx="9741535" cy="478790"/>
          </a:xfrm>
          <a:prstGeom prst="rect">
            <a:avLst/>
          </a:prstGeom>
        </p:spPr>
      </p:pic>
      <p:sp>
        <p:nvSpPr>
          <p:cNvPr id="8" name="圆角矩形 7"/>
          <p:cNvSpPr/>
          <p:nvPr/>
        </p:nvSpPr>
        <p:spPr>
          <a:xfrm>
            <a:off x="927100" y="1707515"/>
            <a:ext cx="2271395" cy="3148330"/>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6" cstate="print">
            <a:extLst>
              <a:ext uri="{BEBA8EAE-BF5A-486C-A8C5-ECC9F3942E4B}">
                <a14:imgProps xmlns:a14="http://schemas.microsoft.com/office/drawing/2010/main">
                  <a14:imgLayer r:embed="rId7">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015499" y="631086"/>
            <a:ext cx="6181914" cy="944728"/>
          </a:xfrm>
          <a:prstGeom prst="rect">
            <a:avLst/>
          </a:prstGeom>
        </p:spPr>
      </p:pic>
      <p:sp>
        <p:nvSpPr>
          <p:cNvPr id="12" name="TextBox 9">
            <a:hlinkClick r:id="" action="ppaction://hlinkshowjump?jump=nextslide"/>
          </p:cNvPr>
          <p:cNvSpPr txBox="1"/>
          <p:nvPr/>
        </p:nvSpPr>
        <p:spPr>
          <a:xfrm>
            <a:off x="3736241" y="622047"/>
            <a:ext cx="2740025" cy="521970"/>
          </a:xfrm>
          <a:prstGeom prst="rect">
            <a:avLst/>
          </a:prstGeom>
        </p:spPr>
        <p:txBody>
          <a:bodyPr wrap="non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fontAlgn="auto">
              <a:spcBef>
                <a:spcPts val="0"/>
              </a:spcBef>
              <a:spcAft>
                <a:spcPts val="0"/>
              </a:spcAft>
              <a:defRPr/>
            </a:pPr>
            <a:r>
              <a:rPr lang="zh-CN" altLang="en-US" sz="1800" dirty="0">
                <a:solidFill>
                  <a:schemeClr val="bg1"/>
                </a:solidFill>
              </a:rPr>
              <a:t> </a:t>
            </a:r>
            <a:r>
              <a:rPr lang="zh-CN" altLang="en-US" sz="2800" dirty="0">
                <a:solidFill>
                  <a:schemeClr val="bg1"/>
                </a:solidFill>
              </a:rPr>
              <a:t>三个“意味着”</a:t>
            </a:r>
          </a:p>
        </p:txBody>
      </p:sp>
      <p:sp>
        <p:nvSpPr>
          <p:cNvPr id="14" name="矩形 13"/>
          <p:cNvSpPr/>
          <p:nvPr/>
        </p:nvSpPr>
        <p:spPr>
          <a:xfrm>
            <a:off x="136525" y="1717040"/>
            <a:ext cx="3086735" cy="3328670"/>
          </a:xfrm>
          <a:prstGeom prst="rect">
            <a:avLst/>
          </a:prstGeom>
        </p:spPr>
        <p:txBody>
          <a:bodyPr wrap="square">
            <a:spAutoFit/>
          </a:bodyPr>
          <a:lstStyle/>
          <a:p>
            <a:pPr lvl="2" algn="l">
              <a:lnSpc>
                <a:spcPct val="130000"/>
              </a:lnSpc>
            </a:pPr>
            <a:r>
              <a:rPr lang="zh-CN" altLang="en-US" sz="1800" b="1" dirty="0">
                <a:solidFill>
                  <a:schemeClr val="bg2"/>
                </a:solidFill>
                <a:latin typeface="微软雅黑" panose="020B0503020204020204" pitchFamily="34" charset="-122"/>
                <a:ea typeface="微软雅黑" panose="020B0503020204020204" pitchFamily="34" charset="-122"/>
              </a:rPr>
              <a:t>意味着</a:t>
            </a:r>
          </a:p>
          <a:p>
            <a:pPr lvl="2" algn="l">
              <a:lnSpc>
                <a:spcPct val="130000"/>
              </a:lnSpc>
            </a:pPr>
            <a:r>
              <a:rPr lang="zh-CN" altLang="en-US" sz="1800" dirty="0">
                <a:solidFill>
                  <a:schemeClr val="accent6">
                    <a:lumMod val="50000"/>
                  </a:schemeClr>
                </a:solidFill>
                <a:latin typeface="微软雅黑" panose="020B0503020204020204" pitchFamily="34" charset="-122"/>
                <a:ea typeface="微软雅黑" panose="020B0503020204020204" pitchFamily="34" charset="-122"/>
              </a:rPr>
              <a:t>近代以来久经磨难的中华民族迎来了从站起来、富起来到强起来的伟大飞跃，迎来了实现中华民族伟大复兴的光明前景；</a:t>
            </a:r>
          </a:p>
          <a:p>
            <a:pPr lvl="2" algn="l">
              <a:lnSpc>
                <a:spcPct val="130000"/>
              </a:lnSpc>
            </a:pPr>
            <a:endParaRPr lang="en-US" altLang="zh-CN" sz="18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15" name="标题 1"/>
          <p:cNvSpPr txBox="1"/>
          <p:nvPr/>
        </p:nvSpPr>
        <p:spPr>
          <a:xfrm>
            <a:off x="1030789" y="30287"/>
            <a:ext cx="3319658" cy="317459"/>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中国特色社会主义进入新时代</a:t>
            </a:r>
          </a:p>
        </p:txBody>
      </p:sp>
      <p:sp>
        <p:nvSpPr>
          <p:cNvPr id="16" name="矩形 15"/>
          <p:cNvSpPr/>
          <p:nvPr/>
        </p:nvSpPr>
        <p:spPr>
          <a:xfrm>
            <a:off x="2565400" y="1707515"/>
            <a:ext cx="2868930" cy="3328670"/>
          </a:xfrm>
          <a:prstGeom prst="rect">
            <a:avLst/>
          </a:prstGeom>
        </p:spPr>
        <p:txBody>
          <a:bodyPr wrap="square">
            <a:spAutoFit/>
          </a:bodyPr>
          <a:lstStyle/>
          <a:p>
            <a:pPr lvl="2" algn="just">
              <a:lnSpc>
                <a:spcPct val="130000"/>
              </a:lnSpc>
            </a:pPr>
            <a:r>
              <a:rPr lang="zh-CN" altLang="en-US" sz="1800" b="1" dirty="0">
                <a:solidFill>
                  <a:schemeClr val="bg2"/>
                </a:solidFill>
                <a:latin typeface="微软雅黑" panose="020B0503020204020204" pitchFamily="34" charset="-122"/>
                <a:ea typeface="微软雅黑" panose="020B0503020204020204" pitchFamily="34" charset="-122"/>
              </a:rPr>
              <a:t>意味着</a:t>
            </a:r>
          </a:p>
          <a:p>
            <a:pPr lvl="2" algn="just">
              <a:lnSpc>
                <a:spcPct val="130000"/>
              </a:lnSpc>
            </a:pPr>
            <a:r>
              <a:rPr lang="zh-CN" altLang="en-US" sz="1800" dirty="0">
                <a:solidFill>
                  <a:schemeClr val="accent6">
                    <a:lumMod val="50000"/>
                  </a:schemeClr>
                </a:solidFill>
                <a:latin typeface="微软雅黑" panose="020B0503020204020204" pitchFamily="34" charset="-122"/>
                <a:ea typeface="微软雅黑" panose="020B0503020204020204" pitchFamily="34" charset="-122"/>
              </a:rPr>
              <a:t>科学社会主义在二十一世纪的中国焕发出强大生机活力，在世界上高高举起了中国特色社会主义伟大旗帜；</a:t>
            </a:r>
          </a:p>
          <a:p>
            <a:pPr lvl="2" algn="just">
              <a:lnSpc>
                <a:spcPct val="130000"/>
              </a:lnSpc>
            </a:pPr>
            <a:endParaRPr lang="en-US" altLang="zh-CN" sz="18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17" name="矩形 16"/>
          <p:cNvSpPr/>
          <p:nvPr/>
        </p:nvSpPr>
        <p:spPr>
          <a:xfrm>
            <a:off x="4857750" y="1707515"/>
            <a:ext cx="4441825" cy="2968625"/>
          </a:xfrm>
          <a:prstGeom prst="rect">
            <a:avLst/>
          </a:prstGeom>
        </p:spPr>
        <p:txBody>
          <a:bodyPr wrap="square">
            <a:spAutoFit/>
          </a:bodyPr>
          <a:lstStyle/>
          <a:p>
            <a:pPr lvl="2" algn="just">
              <a:lnSpc>
                <a:spcPct val="130000"/>
              </a:lnSpc>
            </a:pPr>
            <a:r>
              <a:rPr lang="zh-CN" altLang="en-US" sz="1800" b="1" dirty="0">
                <a:solidFill>
                  <a:schemeClr val="bg2"/>
                </a:solidFill>
                <a:latin typeface="微软雅黑" panose="020B0503020204020204" pitchFamily="34" charset="-122"/>
                <a:ea typeface="微软雅黑" panose="020B0503020204020204" pitchFamily="34" charset="-122"/>
              </a:rPr>
              <a:t>意味着</a:t>
            </a:r>
          </a:p>
          <a:p>
            <a:pPr lvl="2" algn="just">
              <a:lnSpc>
                <a:spcPct val="130000"/>
              </a:lnSpc>
            </a:pPr>
            <a:r>
              <a:rPr lang="zh-CN" altLang="en-US" sz="1800" dirty="0">
                <a:solidFill>
                  <a:schemeClr val="accent6">
                    <a:lumMod val="50000"/>
                  </a:schemeClr>
                </a:solidFill>
                <a:latin typeface="微软雅黑" panose="020B0503020204020204" pitchFamily="34" charset="-122"/>
                <a:ea typeface="微软雅黑" panose="020B0503020204020204" pitchFamily="34" charset="-122"/>
              </a:rPr>
              <a:t>中国特色社会主义道路、理论、制度、文化不断发展，拓展了发展中国家走向现代化的途径，给世界上那些既希望加快发展又希望保持自身独立性的国家和民族提供了全新选择，为解决人类问题贡献了中国智慧和中国方案。</a:t>
            </a:r>
            <a:endParaRPr lang="en-US" altLang="zh-CN" sz="18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18" name="圆角矩形 17"/>
          <p:cNvSpPr/>
          <p:nvPr/>
        </p:nvSpPr>
        <p:spPr>
          <a:xfrm>
            <a:off x="3371850" y="1707515"/>
            <a:ext cx="2186305" cy="3148330"/>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5727065" y="1707515"/>
            <a:ext cx="3572510" cy="3148330"/>
          </a:xfrm>
          <a:prstGeom prst="roundRect">
            <a:avLst>
              <a:gd name="adj" fmla="val 7465"/>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descr="内页眉K"/>
          <p:cNvPicPr>
            <a:picLocks noChangeAspect="1"/>
          </p:cNvPicPr>
          <p:nvPr/>
        </p:nvPicPr>
        <p:blipFill>
          <a:blip r:embed="rId8"/>
          <a:stretch>
            <a:fillRect/>
          </a:stretch>
        </p:blipFill>
        <p:spPr>
          <a:xfrm>
            <a:off x="-9525" y="4305300"/>
            <a:ext cx="9741535" cy="1181100"/>
          </a:xfrm>
          <a:prstGeom prst="rect">
            <a:avLst/>
          </a:prstGeom>
        </p:spPr>
      </p:pic>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Effect transition="in" filter="fade">
                                      <p:cBhvr>
                                        <p:cTn id="12" dur="500"/>
                                        <p:tgtEl>
                                          <p:spTgt spid="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heel(1)">
                                      <p:cBhvr>
                                        <p:cTn id="17" dur="1250"/>
                                        <p:tgtEl>
                                          <p:spTgt spid="8"/>
                                        </p:tgtEl>
                                      </p:cBhvr>
                                    </p:animEffect>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1500"/>
                                        <p:tgtEl>
                                          <p:spTgt spid="14"/>
                                        </p:tgtEl>
                                        <p:attrNameLst>
                                          <p:attrName>ppt_y</p:attrName>
                                        </p:attrNameLst>
                                      </p:cBhvr>
                                      <p:tavLst>
                                        <p:tav tm="0">
                                          <p:val>
                                            <p:strVal val="#ppt_y+#ppt_h*1.125000"/>
                                          </p:val>
                                        </p:tav>
                                        <p:tav tm="100000">
                                          <p:val>
                                            <p:strVal val="#ppt_y"/>
                                          </p:val>
                                        </p:tav>
                                      </p:tavLst>
                                    </p:anim>
                                    <p:animEffect transition="in" filter="wipe(up)">
                                      <p:cBhvr>
                                        <p:cTn id="22" dur="1500"/>
                                        <p:tgtEl>
                                          <p:spTgt spid="14"/>
                                        </p:tgtEl>
                                      </p:cBhvr>
                                    </p:animEffect>
                                  </p:childTnLst>
                                </p:cTn>
                              </p:par>
                            </p:childTnLst>
                          </p:cTn>
                        </p:par>
                        <p:par>
                          <p:cTn id="23" fill="hold">
                            <p:stCondLst>
                              <p:cond delay="3000"/>
                            </p:stCondLst>
                            <p:childTnLst>
                              <p:par>
                                <p:cTn id="24" presetID="12" presetClass="entr" presetSubtype="4"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1500"/>
                                        <p:tgtEl>
                                          <p:spTgt spid="16"/>
                                        </p:tgtEl>
                                        <p:attrNameLst>
                                          <p:attrName>ppt_y</p:attrName>
                                        </p:attrNameLst>
                                      </p:cBhvr>
                                      <p:tavLst>
                                        <p:tav tm="0">
                                          <p:val>
                                            <p:strVal val="#ppt_y+#ppt_h*1.125000"/>
                                          </p:val>
                                        </p:tav>
                                        <p:tav tm="100000">
                                          <p:val>
                                            <p:strVal val="#ppt_y"/>
                                          </p:val>
                                        </p:tav>
                                      </p:tavLst>
                                    </p:anim>
                                    <p:animEffect transition="in" filter="wipe(up)">
                                      <p:cBhvr>
                                        <p:cTn id="27" dur="1500"/>
                                        <p:tgtEl>
                                          <p:spTgt spid="16"/>
                                        </p:tgtEl>
                                      </p:cBhvr>
                                    </p:animEffect>
                                  </p:childTnLst>
                                </p:cTn>
                              </p:par>
                            </p:childTnLst>
                          </p:cTn>
                        </p:par>
                        <p:par>
                          <p:cTn id="28" fill="hold">
                            <p:stCondLst>
                              <p:cond delay="4500"/>
                            </p:stCondLst>
                            <p:childTnLst>
                              <p:par>
                                <p:cTn id="29" presetID="12" presetClass="entr" presetSubtype="4"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1500"/>
                                        <p:tgtEl>
                                          <p:spTgt spid="17"/>
                                        </p:tgtEl>
                                        <p:attrNameLst>
                                          <p:attrName>ppt_y</p:attrName>
                                        </p:attrNameLst>
                                      </p:cBhvr>
                                      <p:tavLst>
                                        <p:tav tm="0">
                                          <p:val>
                                            <p:strVal val="#ppt_y+#ppt_h*1.125000"/>
                                          </p:val>
                                        </p:tav>
                                        <p:tav tm="100000">
                                          <p:val>
                                            <p:strVal val="#ppt_y"/>
                                          </p:val>
                                        </p:tav>
                                      </p:tavLst>
                                    </p:anim>
                                    <p:animEffect transition="in" filter="wipe(up)">
                                      <p:cBhvr>
                                        <p:cTn id="32" dur="1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heel(1)">
                                      <p:cBhvr>
                                        <p:cTn id="37" dur="125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heel(1)">
                                      <p:cBhvr>
                                        <p:cTn id="42" dur="12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14" grpId="0"/>
      <p:bldP spid="16" grpId="0"/>
      <p:bldP spid="17" grpId="0"/>
      <p:bldP spid="18" grpId="0" bldLvl="0" animBg="1"/>
      <p:bldP spid="19"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9525"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22" name="TextBox 9">
            <a:hlinkClick r:id="" action="ppaction://hlinkshowjump?jump=nextslide"/>
          </p:cNvPr>
          <p:cNvSpPr txBox="1"/>
          <p:nvPr/>
        </p:nvSpPr>
        <p:spPr>
          <a:xfrm>
            <a:off x="1369695" y="1343660"/>
            <a:ext cx="1727835" cy="578486"/>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800" dirty="0">
                <a:solidFill>
                  <a:schemeClr val="bg1"/>
                </a:solidFill>
              </a:rPr>
              <a:t>伟大梦想</a:t>
            </a:r>
          </a:p>
        </p:txBody>
      </p:sp>
      <p:sp>
        <p:nvSpPr>
          <p:cNvPr id="24" name="TextBox 9">
            <a:hlinkClick r:id="" action="ppaction://hlinkshowjump?jump=nextslide"/>
          </p:cNvPr>
          <p:cNvSpPr txBox="1"/>
          <p:nvPr/>
        </p:nvSpPr>
        <p:spPr>
          <a:xfrm>
            <a:off x="7103745" y="1339215"/>
            <a:ext cx="1712595" cy="582942"/>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800" dirty="0">
                <a:solidFill>
                  <a:schemeClr val="bg1"/>
                </a:solidFill>
              </a:rPr>
              <a:t>伟大斗争</a:t>
            </a:r>
          </a:p>
        </p:txBody>
      </p:sp>
      <p:sp>
        <p:nvSpPr>
          <p:cNvPr id="25" name="TextBox 9">
            <a:hlinkClick r:id="" action="ppaction://hlinkshowjump?jump=nextslide"/>
          </p:cNvPr>
          <p:cNvSpPr txBox="1"/>
          <p:nvPr/>
        </p:nvSpPr>
        <p:spPr>
          <a:xfrm>
            <a:off x="1351915" y="2945130"/>
            <a:ext cx="1742440" cy="582942"/>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800" dirty="0">
                <a:solidFill>
                  <a:schemeClr val="bg1"/>
                </a:solidFill>
              </a:rPr>
              <a:t>伟大工程</a:t>
            </a:r>
          </a:p>
        </p:txBody>
      </p:sp>
      <p:sp>
        <p:nvSpPr>
          <p:cNvPr id="26" name="TextBox 9">
            <a:hlinkClick r:id="" action="ppaction://hlinkshowjump?jump=nextslide"/>
          </p:cNvPr>
          <p:cNvSpPr txBox="1"/>
          <p:nvPr/>
        </p:nvSpPr>
        <p:spPr>
          <a:xfrm>
            <a:off x="7096760" y="2945130"/>
            <a:ext cx="1719580" cy="582942"/>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ctr" fontAlgn="auto">
              <a:spcBef>
                <a:spcPts val="0"/>
              </a:spcBef>
              <a:spcAft>
                <a:spcPts val="0"/>
              </a:spcAft>
              <a:defRPr/>
            </a:pPr>
            <a:r>
              <a:rPr lang="zh-CN" altLang="en-US" sz="2800" dirty="0">
                <a:solidFill>
                  <a:schemeClr val="bg1"/>
                </a:solidFill>
              </a:rPr>
              <a:t>伟大事业</a:t>
            </a:r>
          </a:p>
        </p:txBody>
      </p:sp>
      <p:grpSp>
        <p:nvGrpSpPr>
          <p:cNvPr id="8" name="组合 7"/>
          <p:cNvGrpSpPr/>
          <p:nvPr/>
        </p:nvGrpSpPr>
        <p:grpSpPr>
          <a:xfrm>
            <a:off x="2543774" y="918475"/>
            <a:ext cx="4560491" cy="3340417"/>
            <a:chOff x="2543774" y="1495055"/>
            <a:chExt cx="4560491" cy="3340417"/>
          </a:xfrm>
        </p:grpSpPr>
        <p:grpSp>
          <p:nvGrpSpPr>
            <p:cNvPr id="7" name="组合 6"/>
            <p:cNvGrpSpPr/>
            <p:nvPr/>
          </p:nvGrpSpPr>
          <p:grpSpPr>
            <a:xfrm>
              <a:off x="2543774" y="4255399"/>
              <a:ext cx="4560491" cy="580073"/>
              <a:chOff x="2543774" y="4255399"/>
              <a:chExt cx="4560491" cy="580073"/>
            </a:xfrm>
          </p:grpSpPr>
          <p:pic>
            <p:nvPicPr>
              <p:cNvPr id="112" name="Picture 19"/>
              <p:cNvPicPr>
                <a:picLocks noChangeAspect="1" noChangeArrowheads="1"/>
              </p:cNvPicPr>
              <p:nvPr/>
            </p:nvPicPr>
            <p:blipFill>
              <a:blip r:embed="rId7">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445947" y="4255399"/>
                <a:ext cx="2658318" cy="580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3" name="Picture 19"/>
              <p:cNvPicPr>
                <a:picLocks noChangeAspect="1" noChangeArrowheads="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543774" y="4257069"/>
                <a:ext cx="2656630" cy="576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 name="组合 1"/>
            <p:cNvGrpSpPr/>
            <p:nvPr/>
          </p:nvGrpSpPr>
          <p:grpSpPr>
            <a:xfrm>
              <a:off x="3249281" y="1495055"/>
              <a:ext cx="3213613" cy="3018713"/>
              <a:chOff x="3249281" y="1495055"/>
              <a:chExt cx="3213613" cy="3018713"/>
            </a:xfrm>
          </p:grpSpPr>
          <p:sp>
            <p:nvSpPr>
              <p:cNvPr id="114" name="Freeform 104"/>
              <p:cNvSpPr/>
              <p:nvPr/>
            </p:nvSpPr>
            <p:spPr bwMode="auto">
              <a:xfrm>
                <a:off x="4932039" y="3528644"/>
                <a:ext cx="918175" cy="985124"/>
              </a:xfrm>
              <a:custGeom>
                <a:avLst/>
                <a:gdLst>
                  <a:gd name="T0" fmla="*/ 0 w 876"/>
                  <a:gd name="T1" fmla="*/ 29138806 h 952"/>
                  <a:gd name="T2" fmla="*/ 0 w 876"/>
                  <a:gd name="T3" fmla="*/ 477871696 h 952"/>
                  <a:gd name="T4" fmla="*/ 851127092 w 876"/>
                  <a:gd name="T5" fmla="*/ 924662129 h 952"/>
                  <a:gd name="T6" fmla="*/ 691784020 w 876"/>
                  <a:gd name="T7" fmla="*/ 0 h 952"/>
                  <a:gd name="T8" fmla="*/ 367267589 w 876"/>
                  <a:gd name="T9" fmla="*/ 0 h 952"/>
                  <a:gd name="T10" fmla="*/ 410017760 w 876"/>
                  <a:gd name="T11" fmla="*/ 244763215 h 952"/>
                  <a:gd name="T12" fmla="*/ 0 w 876"/>
                  <a:gd name="T13" fmla="*/ 29138806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close/>
                  </a:path>
                </a:pathLst>
              </a:custGeom>
              <a:solidFill>
                <a:schemeClr val="tx2"/>
              </a:solidFill>
              <a:ln>
                <a:noFill/>
              </a:ln>
            </p:spPr>
            <p:txBody>
              <a:bodyPr lIns="96775" tIns="48388" rIns="96775" bIns="48388"/>
              <a:lstStyle/>
              <a:p>
                <a:pPr defTabSz="967740"/>
                <a:endParaRPr lang="zh-CN" altLang="en-US" sz="1900" kern="0">
                  <a:solidFill>
                    <a:sysClr val="windowText" lastClr="000000"/>
                  </a:solidFill>
                </a:endParaRPr>
              </a:p>
            </p:txBody>
          </p:sp>
          <p:sp>
            <p:nvSpPr>
              <p:cNvPr id="116" name="Freeform 106"/>
              <p:cNvSpPr/>
              <p:nvPr/>
            </p:nvSpPr>
            <p:spPr bwMode="auto">
              <a:xfrm>
                <a:off x="3861962" y="3528644"/>
                <a:ext cx="921550" cy="985124"/>
              </a:xfrm>
              <a:custGeom>
                <a:avLst/>
                <a:gdLst>
                  <a:gd name="T0" fmla="*/ 854256123 w 878"/>
                  <a:gd name="T1" fmla="*/ 29138806 h 952"/>
                  <a:gd name="T2" fmla="*/ 443668360 w 878"/>
                  <a:gd name="T3" fmla="*/ 244763215 h 952"/>
                  <a:gd name="T4" fmla="*/ 484532161 w 878"/>
                  <a:gd name="T5" fmla="*/ 0 h 952"/>
                  <a:gd name="T6" fmla="*/ 159564590 w 878"/>
                  <a:gd name="T7" fmla="*/ 0 h 952"/>
                  <a:gd name="T8" fmla="*/ 0 w 878"/>
                  <a:gd name="T9" fmla="*/ 924662129 h 952"/>
                  <a:gd name="T10" fmla="*/ 854256123 w 878"/>
                  <a:gd name="T11" fmla="*/ 477871696 h 952"/>
                  <a:gd name="T12" fmla="*/ 854256123 w 878"/>
                  <a:gd name="T13" fmla="*/ 29138806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8" h="952">
                    <a:moveTo>
                      <a:pt x="878" y="30"/>
                    </a:moveTo>
                    <a:lnTo>
                      <a:pt x="456" y="252"/>
                    </a:lnTo>
                    <a:lnTo>
                      <a:pt x="498" y="0"/>
                    </a:lnTo>
                    <a:lnTo>
                      <a:pt x="164" y="0"/>
                    </a:lnTo>
                    <a:lnTo>
                      <a:pt x="0" y="952"/>
                    </a:lnTo>
                    <a:lnTo>
                      <a:pt x="878" y="492"/>
                    </a:lnTo>
                    <a:lnTo>
                      <a:pt x="878" y="30"/>
                    </a:lnTo>
                    <a:close/>
                  </a:path>
                </a:pathLst>
              </a:custGeom>
              <a:solidFill>
                <a:srgbClr val="D0006D"/>
              </a:solidFill>
              <a:ln>
                <a:noFill/>
              </a:ln>
              <a:extLst>
                <a:ext uri="{91240B29-F687-4F45-9708-019B960494DF}">
                  <a14:hiddenLine xmlns:a14="http://schemas.microsoft.com/office/drawing/2010/main" w="9525">
                    <a:solidFill>
                      <a:srgbClr val="000000"/>
                    </a:solidFill>
                    <a:round/>
                  </a14:hiddenLine>
                </a:ext>
              </a:extLst>
            </p:spPr>
            <p:txBody>
              <a:bodyPr lIns="96775" tIns="48388" rIns="96775" bIns="48388"/>
              <a:lstStyle/>
              <a:p>
                <a:pPr defTabSz="967740"/>
                <a:endParaRPr lang="zh-CN" altLang="en-US" sz="1900" kern="0">
                  <a:solidFill>
                    <a:sysClr val="windowText" lastClr="000000"/>
                  </a:solidFill>
                </a:endParaRPr>
              </a:p>
            </p:txBody>
          </p:sp>
          <p:sp>
            <p:nvSpPr>
              <p:cNvPr id="118" name="Freeform 108"/>
              <p:cNvSpPr/>
              <p:nvPr/>
            </p:nvSpPr>
            <p:spPr bwMode="auto">
              <a:xfrm>
                <a:off x="4856088" y="1495055"/>
                <a:ext cx="1606806" cy="1866900"/>
              </a:xfrm>
              <a:custGeom>
                <a:avLst/>
                <a:gdLst>
                  <a:gd name="T0" fmla="*/ 460241095 w 1534"/>
                  <a:gd name="T1" fmla="*/ 934440516 h 1804"/>
                  <a:gd name="T2" fmla="*/ 0 w 1534"/>
                  <a:gd name="T3" fmla="*/ 0 h 1804"/>
                  <a:gd name="T4" fmla="*/ 0 w 1534"/>
                  <a:gd name="T5" fmla="*/ 679947018 h 1804"/>
                  <a:gd name="T6" fmla="*/ 238859290 w 1534"/>
                  <a:gd name="T7" fmla="*/ 1165622896 h 1804"/>
                  <a:gd name="T8" fmla="*/ 774835825 w 1534"/>
                  <a:gd name="T9" fmla="*/ 1243330563 h 1804"/>
                  <a:gd name="T10" fmla="*/ 388389322 w 1534"/>
                  <a:gd name="T11" fmla="*/ 1622157906 h 1804"/>
                  <a:gd name="T12" fmla="*/ 409750474 w 1534"/>
                  <a:gd name="T13" fmla="*/ 1752319530 h 1804"/>
                  <a:gd name="T14" fmla="*/ 802023462 w 1534"/>
                  <a:gd name="T15" fmla="*/ 1752319530 h 1804"/>
                  <a:gd name="T16" fmla="*/ 1489471863 w 1534"/>
                  <a:gd name="T17" fmla="*/ 1084029057 h 1804"/>
                  <a:gd name="T18" fmla="*/ 460241095 w 1534"/>
                  <a:gd name="T19" fmla="*/ 934440516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solidFill>
                <a:srgbClr val="FF0000"/>
              </a:solidFill>
              <a:ln>
                <a:noFill/>
              </a:ln>
            </p:spPr>
            <p:txBody>
              <a:bodyPr lIns="96775" tIns="48388" rIns="96775" bIns="48388"/>
              <a:lstStyle/>
              <a:p>
                <a:pPr defTabSz="967740"/>
                <a:endParaRPr lang="zh-CN" altLang="en-US" sz="1900" kern="0">
                  <a:solidFill>
                    <a:sysClr val="windowText" lastClr="000000"/>
                  </a:solidFill>
                </a:endParaRPr>
              </a:p>
            </p:txBody>
          </p:sp>
          <p:sp>
            <p:nvSpPr>
              <p:cNvPr id="119" name="Freeform 109"/>
              <p:cNvSpPr/>
              <p:nvPr/>
            </p:nvSpPr>
            <p:spPr bwMode="auto">
              <a:xfrm>
                <a:off x="3249281" y="1495055"/>
                <a:ext cx="1606806" cy="1866900"/>
              </a:xfrm>
              <a:custGeom>
                <a:avLst/>
                <a:gdLst>
                  <a:gd name="T0" fmla="*/ 1029230767 w 1534"/>
                  <a:gd name="T1" fmla="*/ 934440516 h 1804"/>
                  <a:gd name="T2" fmla="*/ 0 w 1534"/>
                  <a:gd name="T3" fmla="*/ 1084029057 h 1804"/>
                  <a:gd name="T4" fmla="*/ 687448400 w 1534"/>
                  <a:gd name="T5" fmla="*/ 1752319530 h 1804"/>
                  <a:gd name="T6" fmla="*/ 1079721389 w 1534"/>
                  <a:gd name="T7" fmla="*/ 1752319530 h 1804"/>
                  <a:gd name="T8" fmla="*/ 1103024374 w 1534"/>
                  <a:gd name="T9" fmla="*/ 1622157906 h 1804"/>
                  <a:gd name="T10" fmla="*/ 714636037 w 1534"/>
                  <a:gd name="T11" fmla="*/ 1243330563 h 1804"/>
                  <a:gd name="T12" fmla="*/ 1250612572 w 1534"/>
                  <a:gd name="T13" fmla="*/ 1165622896 h 1804"/>
                  <a:gd name="T14" fmla="*/ 1489471863 w 1534"/>
                  <a:gd name="T15" fmla="*/ 679947018 h 1804"/>
                  <a:gd name="T16" fmla="*/ 1489471863 w 1534"/>
                  <a:gd name="T17" fmla="*/ 0 h 1804"/>
                  <a:gd name="T18" fmla="*/ 1029230767 w 1534"/>
                  <a:gd name="T19" fmla="*/ 934440516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lIns="96775" tIns="48388" rIns="96775" bIns="48388"/>
              <a:lstStyle/>
              <a:p>
                <a:pPr defTabSz="967740"/>
                <a:endParaRPr lang="zh-CN" altLang="en-US" sz="1900" kern="0">
                  <a:solidFill>
                    <a:sysClr val="windowText" lastClr="000000"/>
                  </a:solidFill>
                </a:endParaRPr>
              </a:p>
            </p:txBody>
          </p:sp>
          <p:sp>
            <p:nvSpPr>
              <p:cNvPr id="120" name="Freeform 121"/>
              <p:cNvSpPr/>
              <p:nvPr/>
            </p:nvSpPr>
            <p:spPr bwMode="auto">
              <a:xfrm>
                <a:off x="4616415" y="2941904"/>
                <a:ext cx="202539" cy="198359"/>
              </a:xfrm>
              <a:custGeom>
                <a:avLst/>
                <a:gdLst>
                  <a:gd name="T0" fmla="*/ 187748664 w 192"/>
                  <a:gd name="T1" fmla="*/ 93092784 h 192"/>
                  <a:gd name="T2" fmla="*/ 187748664 w 192"/>
                  <a:gd name="T3" fmla="*/ 93092784 h 192"/>
                  <a:gd name="T4" fmla="*/ 185793063 w 192"/>
                  <a:gd name="T5" fmla="*/ 112486868 h 192"/>
                  <a:gd name="T6" fmla="*/ 179926258 w 192"/>
                  <a:gd name="T7" fmla="*/ 129941642 h 192"/>
                  <a:gd name="T8" fmla="*/ 170147258 w 192"/>
                  <a:gd name="T9" fmla="*/ 145457106 h 192"/>
                  <a:gd name="T10" fmla="*/ 160368258 w 192"/>
                  <a:gd name="T11" fmla="*/ 159032277 h 192"/>
                  <a:gd name="T12" fmla="*/ 146679047 w 192"/>
                  <a:gd name="T13" fmla="*/ 170669121 h 192"/>
                  <a:gd name="T14" fmla="*/ 129077641 w 192"/>
                  <a:gd name="T15" fmla="*/ 178427345 h 192"/>
                  <a:gd name="T16" fmla="*/ 113431836 w 192"/>
                  <a:gd name="T17" fmla="*/ 184245275 h 192"/>
                  <a:gd name="T18" fmla="*/ 93874828 w 192"/>
                  <a:gd name="T19" fmla="*/ 186184585 h 192"/>
                  <a:gd name="T20" fmla="*/ 93874828 w 192"/>
                  <a:gd name="T21" fmla="*/ 186184585 h 192"/>
                  <a:gd name="T22" fmla="*/ 74316828 w 192"/>
                  <a:gd name="T23" fmla="*/ 184245275 h 192"/>
                  <a:gd name="T24" fmla="*/ 56715422 w 192"/>
                  <a:gd name="T25" fmla="*/ 178427345 h 192"/>
                  <a:gd name="T26" fmla="*/ 41069617 w 192"/>
                  <a:gd name="T27" fmla="*/ 170669121 h 192"/>
                  <a:gd name="T28" fmla="*/ 27380406 w 192"/>
                  <a:gd name="T29" fmla="*/ 159032277 h 192"/>
                  <a:gd name="T30" fmla="*/ 15645805 w 192"/>
                  <a:gd name="T31" fmla="*/ 145457106 h 192"/>
                  <a:gd name="T32" fmla="*/ 7822406 w 192"/>
                  <a:gd name="T33" fmla="*/ 129941642 h 192"/>
                  <a:gd name="T34" fmla="*/ 1955602 w 192"/>
                  <a:gd name="T35" fmla="*/ 112486868 h 192"/>
                  <a:gd name="T36" fmla="*/ 0 w 192"/>
                  <a:gd name="T37" fmla="*/ 93092784 h 192"/>
                  <a:gd name="T38" fmla="*/ 0 w 192"/>
                  <a:gd name="T39" fmla="*/ 93092784 h 192"/>
                  <a:gd name="T40" fmla="*/ 1955602 w 192"/>
                  <a:gd name="T41" fmla="*/ 73697716 h 192"/>
                  <a:gd name="T42" fmla="*/ 7822406 w 192"/>
                  <a:gd name="T43" fmla="*/ 56242942 h 192"/>
                  <a:gd name="T44" fmla="*/ 15645805 w 192"/>
                  <a:gd name="T45" fmla="*/ 40727478 h 192"/>
                  <a:gd name="T46" fmla="*/ 27380406 w 192"/>
                  <a:gd name="T47" fmla="*/ 27152308 h 192"/>
                  <a:gd name="T48" fmla="*/ 41069617 w 192"/>
                  <a:gd name="T49" fmla="*/ 17454774 h 192"/>
                  <a:gd name="T50" fmla="*/ 56715422 w 192"/>
                  <a:gd name="T51" fmla="*/ 7757240 h 192"/>
                  <a:gd name="T52" fmla="*/ 74316828 w 192"/>
                  <a:gd name="T53" fmla="*/ 1939310 h 192"/>
                  <a:gd name="T54" fmla="*/ 93874828 w 192"/>
                  <a:gd name="T55" fmla="*/ 0 h 192"/>
                  <a:gd name="T56" fmla="*/ 93874828 w 192"/>
                  <a:gd name="T57" fmla="*/ 0 h 192"/>
                  <a:gd name="T58" fmla="*/ 113431836 w 192"/>
                  <a:gd name="T59" fmla="*/ 1939310 h 192"/>
                  <a:gd name="T60" fmla="*/ 129077641 w 192"/>
                  <a:gd name="T61" fmla="*/ 7757240 h 192"/>
                  <a:gd name="T62" fmla="*/ 146679047 w 192"/>
                  <a:gd name="T63" fmla="*/ 17454774 h 192"/>
                  <a:gd name="T64" fmla="*/ 160368258 w 192"/>
                  <a:gd name="T65" fmla="*/ 27152308 h 192"/>
                  <a:gd name="T66" fmla="*/ 170147258 w 192"/>
                  <a:gd name="T67" fmla="*/ 40727478 h 192"/>
                  <a:gd name="T68" fmla="*/ 179926258 w 192"/>
                  <a:gd name="T69" fmla="*/ 56242942 h 192"/>
                  <a:gd name="T70" fmla="*/ 185793063 w 192"/>
                  <a:gd name="T71" fmla="*/ 73697716 h 192"/>
                  <a:gd name="T72" fmla="*/ 187748664 w 192"/>
                  <a:gd name="T73" fmla="*/ 93092784 h 192"/>
                  <a:gd name="T74" fmla="*/ 187748664 w 192"/>
                  <a:gd name="T75" fmla="*/ 93092784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2">
                    <a:moveTo>
                      <a:pt x="192" y="96"/>
                    </a:moveTo>
                    <a:lnTo>
                      <a:pt x="192" y="96"/>
                    </a:lnTo>
                    <a:lnTo>
                      <a:pt x="190" y="116"/>
                    </a:lnTo>
                    <a:lnTo>
                      <a:pt x="184" y="134"/>
                    </a:lnTo>
                    <a:lnTo>
                      <a:pt x="174" y="150"/>
                    </a:lnTo>
                    <a:lnTo>
                      <a:pt x="164" y="164"/>
                    </a:lnTo>
                    <a:lnTo>
                      <a:pt x="150" y="176"/>
                    </a:lnTo>
                    <a:lnTo>
                      <a:pt x="132" y="184"/>
                    </a:lnTo>
                    <a:lnTo>
                      <a:pt x="116" y="190"/>
                    </a:lnTo>
                    <a:lnTo>
                      <a:pt x="96" y="192"/>
                    </a:lnTo>
                    <a:lnTo>
                      <a:pt x="76" y="190"/>
                    </a:lnTo>
                    <a:lnTo>
                      <a:pt x="58" y="184"/>
                    </a:lnTo>
                    <a:lnTo>
                      <a:pt x="42" y="176"/>
                    </a:lnTo>
                    <a:lnTo>
                      <a:pt x="28" y="164"/>
                    </a:lnTo>
                    <a:lnTo>
                      <a:pt x="16" y="150"/>
                    </a:lnTo>
                    <a:lnTo>
                      <a:pt x="8" y="134"/>
                    </a:lnTo>
                    <a:lnTo>
                      <a:pt x="2" y="116"/>
                    </a:lnTo>
                    <a:lnTo>
                      <a:pt x="0" y="96"/>
                    </a:lnTo>
                    <a:lnTo>
                      <a:pt x="2" y="76"/>
                    </a:lnTo>
                    <a:lnTo>
                      <a:pt x="8" y="58"/>
                    </a:lnTo>
                    <a:lnTo>
                      <a:pt x="16" y="42"/>
                    </a:lnTo>
                    <a:lnTo>
                      <a:pt x="28" y="28"/>
                    </a:lnTo>
                    <a:lnTo>
                      <a:pt x="42" y="18"/>
                    </a:lnTo>
                    <a:lnTo>
                      <a:pt x="58" y="8"/>
                    </a:lnTo>
                    <a:lnTo>
                      <a:pt x="76" y="2"/>
                    </a:lnTo>
                    <a:lnTo>
                      <a:pt x="96" y="0"/>
                    </a:lnTo>
                    <a:lnTo>
                      <a:pt x="116" y="2"/>
                    </a:lnTo>
                    <a:lnTo>
                      <a:pt x="132" y="8"/>
                    </a:lnTo>
                    <a:lnTo>
                      <a:pt x="150" y="18"/>
                    </a:lnTo>
                    <a:lnTo>
                      <a:pt x="164" y="28"/>
                    </a:lnTo>
                    <a:lnTo>
                      <a:pt x="174" y="42"/>
                    </a:lnTo>
                    <a:lnTo>
                      <a:pt x="184" y="58"/>
                    </a:lnTo>
                    <a:lnTo>
                      <a:pt x="190" y="76"/>
                    </a:lnTo>
                    <a:lnTo>
                      <a:pt x="192" y="96"/>
                    </a:lnTo>
                    <a:close/>
                  </a:path>
                </a:pathLst>
              </a:custGeom>
              <a:solidFill>
                <a:schemeClr val="accent1"/>
              </a:solidFill>
              <a:ln>
                <a:noFill/>
              </a:ln>
            </p:spPr>
            <p:txBody>
              <a:bodyPr lIns="96775" tIns="48388" rIns="96775" bIns="48388"/>
              <a:lstStyle/>
              <a:p>
                <a:pPr defTabSz="967740"/>
                <a:endParaRPr lang="zh-CN" altLang="en-US" sz="1900" kern="0">
                  <a:solidFill>
                    <a:sysClr val="windowText" lastClr="000000"/>
                  </a:solidFill>
                </a:endParaRPr>
              </a:p>
            </p:txBody>
          </p:sp>
          <p:sp>
            <p:nvSpPr>
              <p:cNvPr id="121" name="Freeform 122"/>
              <p:cNvSpPr/>
              <p:nvPr/>
            </p:nvSpPr>
            <p:spPr bwMode="auto">
              <a:xfrm>
                <a:off x="4857777" y="2891896"/>
                <a:ext cx="251485" cy="248365"/>
              </a:xfrm>
              <a:custGeom>
                <a:avLst/>
                <a:gdLst>
                  <a:gd name="T0" fmla="*/ 233121011 w 240"/>
                  <a:gd name="T1" fmla="*/ 116560999 h 240"/>
                  <a:gd name="T2" fmla="*/ 233121011 w 240"/>
                  <a:gd name="T3" fmla="*/ 116560999 h 240"/>
                  <a:gd name="T4" fmla="*/ 231178451 w 240"/>
                  <a:gd name="T5" fmla="*/ 128217394 h 240"/>
                  <a:gd name="T6" fmla="*/ 231178451 w 240"/>
                  <a:gd name="T7" fmla="*/ 139872804 h 240"/>
                  <a:gd name="T8" fmla="*/ 223407225 w 240"/>
                  <a:gd name="T9" fmla="*/ 161243027 h 240"/>
                  <a:gd name="T10" fmla="*/ 211751865 w 240"/>
                  <a:gd name="T11" fmla="*/ 180669696 h 240"/>
                  <a:gd name="T12" fmla="*/ 198152958 w 240"/>
                  <a:gd name="T13" fmla="*/ 198153796 h 240"/>
                  <a:gd name="T14" fmla="*/ 180668932 w 240"/>
                  <a:gd name="T15" fmla="*/ 211752760 h 240"/>
                  <a:gd name="T16" fmla="*/ 161242345 w 240"/>
                  <a:gd name="T17" fmla="*/ 223408170 h 240"/>
                  <a:gd name="T18" fmla="*/ 139872213 w 240"/>
                  <a:gd name="T19" fmla="*/ 229236860 h 240"/>
                  <a:gd name="T20" fmla="*/ 128216852 w 240"/>
                  <a:gd name="T21" fmla="*/ 231179429 h 240"/>
                  <a:gd name="T22" fmla="*/ 116560506 w 240"/>
                  <a:gd name="T23" fmla="*/ 233121997 h 240"/>
                  <a:gd name="T24" fmla="*/ 116560506 w 240"/>
                  <a:gd name="T25" fmla="*/ 233121997 h 240"/>
                  <a:gd name="T26" fmla="*/ 104904160 w 240"/>
                  <a:gd name="T27" fmla="*/ 231179429 h 240"/>
                  <a:gd name="T28" fmla="*/ 93248799 w 240"/>
                  <a:gd name="T29" fmla="*/ 229236860 h 240"/>
                  <a:gd name="T30" fmla="*/ 69936106 w 240"/>
                  <a:gd name="T31" fmla="*/ 223408170 h 240"/>
                  <a:gd name="T32" fmla="*/ 50509520 w 240"/>
                  <a:gd name="T33" fmla="*/ 211752760 h 240"/>
                  <a:gd name="T34" fmla="*/ 33025493 w 240"/>
                  <a:gd name="T35" fmla="*/ 198153796 h 240"/>
                  <a:gd name="T36" fmla="*/ 19426587 w 240"/>
                  <a:gd name="T37" fmla="*/ 180669696 h 240"/>
                  <a:gd name="T38" fmla="*/ 7770240 w 240"/>
                  <a:gd name="T39" fmla="*/ 161243027 h 240"/>
                  <a:gd name="T40" fmla="*/ 1942560 w 240"/>
                  <a:gd name="T41" fmla="*/ 139872804 h 240"/>
                  <a:gd name="T42" fmla="*/ 0 w 240"/>
                  <a:gd name="T43" fmla="*/ 128217394 h 240"/>
                  <a:gd name="T44" fmla="*/ 0 w 240"/>
                  <a:gd name="T45" fmla="*/ 116560999 h 240"/>
                  <a:gd name="T46" fmla="*/ 0 w 240"/>
                  <a:gd name="T47" fmla="*/ 116560999 h 240"/>
                  <a:gd name="T48" fmla="*/ 0 w 240"/>
                  <a:gd name="T49" fmla="*/ 104904603 h 240"/>
                  <a:gd name="T50" fmla="*/ 1942560 w 240"/>
                  <a:gd name="T51" fmla="*/ 93249193 h 240"/>
                  <a:gd name="T52" fmla="*/ 7770240 w 240"/>
                  <a:gd name="T53" fmla="*/ 69936402 h 240"/>
                  <a:gd name="T54" fmla="*/ 19426587 w 240"/>
                  <a:gd name="T55" fmla="*/ 50509733 h 240"/>
                  <a:gd name="T56" fmla="*/ 33025493 w 240"/>
                  <a:gd name="T57" fmla="*/ 33025633 h 240"/>
                  <a:gd name="T58" fmla="*/ 50509520 w 240"/>
                  <a:gd name="T59" fmla="*/ 19426669 h 240"/>
                  <a:gd name="T60" fmla="*/ 69936106 w 240"/>
                  <a:gd name="T61" fmla="*/ 7770273 h 240"/>
                  <a:gd name="T62" fmla="*/ 93248799 w 240"/>
                  <a:gd name="T63" fmla="*/ 1942568 h 240"/>
                  <a:gd name="T64" fmla="*/ 104904160 w 240"/>
                  <a:gd name="T65" fmla="*/ 0 h 240"/>
                  <a:gd name="T66" fmla="*/ 116560506 w 240"/>
                  <a:gd name="T67" fmla="*/ 0 h 240"/>
                  <a:gd name="T68" fmla="*/ 116560506 w 240"/>
                  <a:gd name="T69" fmla="*/ 0 h 240"/>
                  <a:gd name="T70" fmla="*/ 128216852 w 240"/>
                  <a:gd name="T71" fmla="*/ 0 h 240"/>
                  <a:gd name="T72" fmla="*/ 139872213 w 240"/>
                  <a:gd name="T73" fmla="*/ 1942568 h 240"/>
                  <a:gd name="T74" fmla="*/ 161242345 w 240"/>
                  <a:gd name="T75" fmla="*/ 7770273 h 240"/>
                  <a:gd name="T76" fmla="*/ 180668932 w 240"/>
                  <a:gd name="T77" fmla="*/ 19426669 h 240"/>
                  <a:gd name="T78" fmla="*/ 198152958 w 240"/>
                  <a:gd name="T79" fmla="*/ 33025633 h 240"/>
                  <a:gd name="T80" fmla="*/ 211751865 w 240"/>
                  <a:gd name="T81" fmla="*/ 50509733 h 240"/>
                  <a:gd name="T82" fmla="*/ 223407225 w 240"/>
                  <a:gd name="T83" fmla="*/ 69936402 h 240"/>
                  <a:gd name="T84" fmla="*/ 231178451 w 240"/>
                  <a:gd name="T85" fmla="*/ 93249193 h 240"/>
                  <a:gd name="T86" fmla="*/ 231178451 w 240"/>
                  <a:gd name="T87" fmla="*/ 104904603 h 240"/>
                  <a:gd name="T88" fmla="*/ 233121011 w 240"/>
                  <a:gd name="T89" fmla="*/ 116560999 h 240"/>
                  <a:gd name="T90" fmla="*/ 233121011 w 240"/>
                  <a:gd name="T91" fmla="*/ 116560999 h 24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0" h="240">
                    <a:moveTo>
                      <a:pt x="240" y="120"/>
                    </a:moveTo>
                    <a:lnTo>
                      <a:pt x="240" y="120"/>
                    </a:lnTo>
                    <a:lnTo>
                      <a:pt x="238" y="132"/>
                    </a:lnTo>
                    <a:lnTo>
                      <a:pt x="238" y="144"/>
                    </a:lnTo>
                    <a:lnTo>
                      <a:pt x="230" y="166"/>
                    </a:lnTo>
                    <a:lnTo>
                      <a:pt x="218" y="186"/>
                    </a:lnTo>
                    <a:lnTo>
                      <a:pt x="204" y="204"/>
                    </a:lnTo>
                    <a:lnTo>
                      <a:pt x="186" y="218"/>
                    </a:lnTo>
                    <a:lnTo>
                      <a:pt x="166" y="230"/>
                    </a:lnTo>
                    <a:lnTo>
                      <a:pt x="144" y="236"/>
                    </a:lnTo>
                    <a:lnTo>
                      <a:pt x="132" y="238"/>
                    </a:lnTo>
                    <a:lnTo>
                      <a:pt x="120" y="240"/>
                    </a:lnTo>
                    <a:lnTo>
                      <a:pt x="108" y="238"/>
                    </a:lnTo>
                    <a:lnTo>
                      <a:pt x="96" y="236"/>
                    </a:lnTo>
                    <a:lnTo>
                      <a:pt x="72" y="230"/>
                    </a:lnTo>
                    <a:lnTo>
                      <a:pt x="52" y="218"/>
                    </a:lnTo>
                    <a:lnTo>
                      <a:pt x="34" y="204"/>
                    </a:lnTo>
                    <a:lnTo>
                      <a:pt x="20" y="186"/>
                    </a:lnTo>
                    <a:lnTo>
                      <a:pt x="8" y="166"/>
                    </a:lnTo>
                    <a:lnTo>
                      <a:pt x="2" y="144"/>
                    </a:lnTo>
                    <a:lnTo>
                      <a:pt x="0" y="132"/>
                    </a:lnTo>
                    <a:lnTo>
                      <a:pt x="0" y="120"/>
                    </a:lnTo>
                    <a:lnTo>
                      <a:pt x="0" y="108"/>
                    </a:lnTo>
                    <a:lnTo>
                      <a:pt x="2" y="96"/>
                    </a:lnTo>
                    <a:lnTo>
                      <a:pt x="8" y="72"/>
                    </a:lnTo>
                    <a:lnTo>
                      <a:pt x="20" y="52"/>
                    </a:lnTo>
                    <a:lnTo>
                      <a:pt x="34" y="34"/>
                    </a:lnTo>
                    <a:lnTo>
                      <a:pt x="52" y="20"/>
                    </a:lnTo>
                    <a:lnTo>
                      <a:pt x="72" y="8"/>
                    </a:lnTo>
                    <a:lnTo>
                      <a:pt x="96" y="2"/>
                    </a:lnTo>
                    <a:lnTo>
                      <a:pt x="108" y="0"/>
                    </a:lnTo>
                    <a:lnTo>
                      <a:pt x="120" y="0"/>
                    </a:lnTo>
                    <a:lnTo>
                      <a:pt x="132" y="0"/>
                    </a:lnTo>
                    <a:lnTo>
                      <a:pt x="144" y="2"/>
                    </a:lnTo>
                    <a:lnTo>
                      <a:pt x="166" y="8"/>
                    </a:lnTo>
                    <a:lnTo>
                      <a:pt x="186" y="20"/>
                    </a:lnTo>
                    <a:lnTo>
                      <a:pt x="204" y="34"/>
                    </a:lnTo>
                    <a:lnTo>
                      <a:pt x="218" y="52"/>
                    </a:lnTo>
                    <a:lnTo>
                      <a:pt x="230" y="72"/>
                    </a:lnTo>
                    <a:lnTo>
                      <a:pt x="238" y="96"/>
                    </a:lnTo>
                    <a:lnTo>
                      <a:pt x="238" y="108"/>
                    </a:lnTo>
                    <a:lnTo>
                      <a:pt x="240" y="120"/>
                    </a:lnTo>
                    <a:close/>
                  </a:path>
                </a:pathLst>
              </a:custGeom>
              <a:solidFill>
                <a:schemeClr val="tx2"/>
              </a:solidFill>
              <a:ln>
                <a:noFill/>
              </a:ln>
            </p:spPr>
            <p:txBody>
              <a:bodyPr lIns="96775" tIns="48388" rIns="96775" bIns="48388"/>
              <a:lstStyle/>
              <a:p>
                <a:pPr defTabSz="967740"/>
                <a:endParaRPr lang="zh-CN" altLang="en-US" sz="1900" kern="0">
                  <a:solidFill>
                    <a:sysClr val="windowText" lastClr="000000"/>
                  </a:solidFill>
                </a:endParaRPr>
              </a:p>
            </p:txBody>
          </p:sp>
          <p:sp>
            <p:nvSpPr>
              <p:cNvPr id="122" name="Freeform 123"/>
              <p:cNvSpPr/>
              <p:nvPr/>
            </p:nvSpPr>
            <p:spPr bwMode="auto">
              <a:xfrm>
                <a:off x="4616415" y="3181934"/>
                <a:ext cx="202539" cy="195025"/>
              </a:xfrm>
              <a:custGeom>
                <a:avLst/>
                <a:gdLst>
                  <a:gd name="T0" fmla="*/ 187748664 w 192"/>
                  <a:gd name="T1" fmla="*/ 90563894 h 190"/>
                  <a:gd name="T2" fmla="*/ 187748664 w 192"/>
                  <a:gd name="T3" fmla="*/ 90563894 h 190"/>
                  <a:gd name="T4" fmla="*/ 185793063 w 192"/>
                  <a:gd name="T5" fmla="*/ 109833722 h 190"/>
                  <a:gd name="T6" fmla="*/ 179926258 w 192"/>
                  <a:gd name="T7" fmla="*/ 127175786 h 190"/>
                  <a:gd name="T8" fmla="*/ 170147258 w 192"/>
                  <a:gd name="T9" fmla="*/ 142591063 h 190"/>
                  <a:gd name="T10" fmla="*/ 160368258 w 192"/>
                  <a:gd name="T11" fmla="*/ 156078574 h 190"/>
                  <a:gd name="T12" fmla="*/ 146679047 w 192"/>
                  <a:gd name="T13" fmla="*/ 167640276 h 190"/>
                  <a:gd name="T14" fmla="*/ 129077641 w 192"/>
                  <a:gd name="T15" fmla="*/ 175348403 h 190"/>
                  <a:gd name="T16" fmla="*/ 113431836 w 192"/>
                  <a:gd name="T17" fmla="*/ 181128765 h 190"/>
                  <a:gd name="T18" fmla="*/ 93874828 w 192"/>
                  <a:gd name="T19" fmla="*/ 183055552 h 190"/>
                  <a:gd name="T20" fmla="*/ 93874828 w 192"/>
                  <a:gd name="T21" fmla="*/ 183055552 h 190"/>
                  <a:gd name="T22" fmla="*/ 74316828 w 192"/>
                  <a:gd name="T23" fmla="*/ 181128765 h 190"/>
                  <a:gd name="T24" fmla="*/ 56715422 w 192"/>
                  <a:gd name="T25" fmla="*/ 175348403 h 190"/>
                  <a:gd name="T26" fmla="*/ 41069617 w 192"/>
                  <a:gd name="T27" fmla="*/ 167640276 h 190"/>
                  <a:gd name="T28" fmla="*/ 27380406 w 192"/>
                  <a:gd name="T29" fmla="*/ 156078574 h 190"/>
                  <a:gd name="T30" fmla="*/ 15645805 w 192"/>
                  <a:gd name="T31" fmla="*/ 142591063 h 190"/>
                  <a:gd name="T32" fmla="*/ 7822406 w 192"/>
                  <a:gd name="T33" fmla="*/ 127175786 h 190"/>
                  <a:gd name="T34" fmla="*/ 1955602 w 192"/>
                  <a:gd name="T35" fmla="*/ 109833722 h 190"/>
                  <a:gd name="T36" fmla="*/ 0 w 192"/>
                  <a:gd name="T37" fmla="*/ 90563894 h 190"/>
                  <a:gd name="T38" fmla="*/ 0 w 192"/>
                  <a:gd name="T39" fmla="*/ 90563894 h 190"/>
                  <a:gd name="T40" fmla="*/ 1955602 w 192"/>
                  <a:gd name="T41" fmla="*/ 73221830 h 190"/>
                  <a:gd name="T42" fmla="*/ 7822406 w 192"/>
                  <a:gd name="T43" fmla="*/ 55879766 h 190"/>
                  <a:gd name="T44" fmla="*/ 15645805 w 192"/>
                  <a:gd name="T45" fmla="*/ 40464490 h 190"/>
                  <a:gd name="T46" fmla="*/ 27380406 w 192"/>
                  <a:gd name="T47" fmla="*/ 26976978 h 190"/>
                  <a:gd name="T48" fmla="*/ 41069617 w 192"/>
                  <a:gd name="T49" fmla="*/ 15415276 h 190"/>
                  <a:gd name="T50" fmla="*/ 56715422 w 192"/>
                  <a:gd name="T51" fmla="*/ 7707149 h 190"/>
                  <a:gd name="T52" fmla="*/ 74316828 w 192"/>
                  <a:gd name="T53" fmla="*/ 1926787 h 190"/>
                  <a:gd name="T54" fmla="*/ 93874828 w 192"/>
                  <a:gd name="T55" fmla="*/ 0 h 190"/>
                  <a:gd name="T56" fmla="*/ 93874828 w 192"/>
                  <a:gd name="T57" fmla="*/ 0 h 190"/>
                  <a:gd name="T58" fmla="*/ 113431836 w 192"/>
                  <a:gd name="T59" fmla="*/ 1926787 h 190"/>
                  <a:gd name="T60" fmla="*/ 129077641 w 192"/>
                  <a:gd name="T61" fmla="*/ 7707149 h 190"/>
                  <a:gd name="T62" fmla="*/ 146679047 w 192"/>
                  <a:gd name="T63" fmla="*/ 15415276 h 190"/>
                  <a:gd name="T64" fmla="*/ 160368258 w 192"/>
                  <a:gd name="T65" fmla="*/ 26976978 h 190"/>
                  <a:gd name="T66" fmla="*/ 170147258 w 192"/>
                  <a:gd name="T67" fmla="*/ 40464490 h 190"/>
                  <a:gd name="T68" fmla="*/ 179926258 w 192"/>
                  <a:gd name="T69" fmla="*/ 55879766 h 190"/>
                  <a:gd name="T70" fmla="*/ 185793063 w 192"/>
                  <a:gd name="T71" fmla="*/ 73221830 h 190"/>
                  <a:gd name="T72" fmla="*/ 187748664 w 192"/>
                  <a:gd name="T73" fmla="*/ 90563894 h 190"/>
                  <a:gd name="T74" fmla="*/ 187748664 w 192"/>
                  <a:gd name="T75" fmla="*/ 90563894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0">
                    <a:moveTo>
                      <a:pt x="192" y="94"/>
                    </a:moveTo>
                    <a:lnTo>
                      <a:pt x="192" y="94"/>
                    </a:lnTo>
                    <a:lnTo>
                      <a:pt x="190" y="114"/>
                    </a:lnTo>
                    <a:lnTo>
                      <a:pt x="184" y="132"/>
                    </a:lnTo>
                    <a:lnTo>
                      <a:pt x="174" y="148"/>
                    </a:lnTo>
                    <a:lnTo>
                      <a:pt x="164" y="162"/>
                    </a:lnTo>
                    <a:lnTo>
                      <a:pt x="150" y="174"/>
                    </a:lnTo>
                    <a:lnTo>
                      <a:pt x="132" y="182"/>
                    </a:lnTo>
                    <a:lnTo>
                      <a:pt x="116" y="188"/>
                    </a:lnTo>
                    <a:lnTo>
                      <a:pt x="96"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6" y="0"/>
                    </a:lnTo>
                    <a:lnTo>
                      <a:pt x="116" y="2"/>
                    </a:lnTo>
                    <a:lnTo>
                      <a:pt x="132" y="8"/>
                    </a:lnTo>
                    <a:lnTo>
                      <a:pt x="150" y="16"/>
                    </a:lnTo>
                    <a:lnTo>
                      <a:pt x="164" y="28"/>
                    </a:lnTo>
                    <a:lnTo>
                      <a:pt x="174" y="42"/>
                    </a:lnTo>
                    <a:lnTo>
                      <a:pt x="184" y="58"/>
                    </a:lnTo>
                    <a:lnTo>
                      <a:pt x="190" y="76"/>
                    </a:lnTo>
                    <a:lnTo>
                      <a:pt x="192" y="94"/>
                    </a:lnTo>
                    <a:close/>
                  </a:path>
                </a:pathLst>
              </a:custGeom>
              <a:solidFill>
                <a:srgbClr val="FF0000"/>
              </a:solidFill>
              <a:ln>
                <a:noFill/>
              </a:ln>
            </p:spPr>
            <p:txBody>
              <a:bodyPr lIns="96775" tIns="48388" rIns="96775" bIns="48388"/>
              <a:lstStyle/>
              <a:p>
                <a:pPr defTabSz="967740"/>
                <a:endParaRPr lang="zh-CN" altLang="en-US" sz="1900" kern="0">
                  <a:solidFill>
                    <a:sysClr val="windowText" lastClr="000000"/>
                  </a:solidFill>
                </a:endParaRPr>
              </a:p>
            </p:txBody>
          </p:sp>
          <p:sp>
            <p:nvSpPr>
              <p:cNvPr id="123" name="Freeform 124"/>
              <p:cNvSpPr/>
              <p:nvPr/>
            </p:nvSpPr>
            <p:spPr bwMode="auto">
              <a:xfrm>
                <a:off x="4857777" y="3181934"/>
                <a:ext cx="199163" cy="195025"/>
              </a:xfrm>
              <a:custGeom>
                <a:avLst/>
                <a:gdLst>
                  <a:gd name="T0" fmla="*/ 184619633 w 190"/>
                  <a:gd name="T1" fmla="*/ 90563894 h 190"/>
                  <a:gd name="T2" fmla="*/ 184619633 w 190"/>
                  <a:gd name="T3" fmla="*/ 90563894 h 190"/>
                  <a:gd name="T4" fmla="*/ 182676382 w 190"/>
                  <a:gd name="T5" fmla="*/ 109833722 h 190"/>
                  <a:gd name="T6" fmla="*/ 176846631 w 190"/>
                  <a:gd name="T7" fmla="*/ 127175786 h 190"/>
                  <a:gd name="T8" fmla="*/ 169072644 w 190"/>
                  <a:gd name="T9" fmla="*/ 142591063 h 190"/>
                  <a:gd name="T10" fmla="*/ 157412155 w 190"/>
                  <a:gd name="T11" fmla="*/ 156078574 h 190"/>
                  <a:gd name="T12" fmla="*/ 143809403 w 190"/>
                  <a:gd name="T13" fmla="*/ 167640276 h 190"/>
                  <a:gd name="T14" fmla="*/ 128262413 w 190"/>
                  <a:gd name="T15" fmla="*/ 175348403 h 190"/>
                  <a:gd name="T16" fmla="*/ 110772174 w 190"/>
                  <a:gd name="T17" fmla="*/ 181128765 h 190"/>
                  <a:gd name="T18" fmla="*/ 91337698 w 190"/>
                  <a:gd name="T19" fmla="*/ 183055552 h 190"/>
                  <a:gd name="T20" fmla="*/ 91337698 w 190"/>
                  <a:gd name="T21" fmla="*/ 183055552 h 190"/>
                  <a:gd name="T22" fmla="*/ 73847459 w 190"/>
                  <a:gd name="T23" fmla="*/ 181128765 h 190"/>
                  <a:gd name="T24" fmla="*/ 56357219 w 190"/>
                  <a:gd name="T25" fmla="*/ 175348403 h 190"/>
                  <a:gd name="T26" fmla="*/ 40810230 w 190"/>
                  <a:gd name="T27" fmla="*/ 167640276 h 190"/>
                  <a:gd name="T28" fmla="*/ 27207477 w 190"/>
                  <a:gd name="T29" fmla="*/ 156078574 h 190"/>
                  <a:gd name="T30" fmla="*/ 15546989 w 190"/>
                  <a:gd name="T31" fmla="*/ 142591063 h 190"/>
                  <a:gd name="T32" fmla="*/ 7773002 w 190"/>
                  <a:gd name="T33" fmla="*/ 127175786 h 190"/>
                  <a:gd name="T34" fmla="*/ 1943250 w 190"/>
                  <a:gd name="T35" fmla="*/ 109833722 h 190"/>
                  <a:gd name="T36" fmla="*/ 0 w 190"/>
                  <a:gd name="T37" fmla="*/ 90563894 h 190"/>
                  <a:gd name="T38" fmla="*/ 0 w 190"/>
                  <a:gd name="T39" fmla="*/ 90563894 h 190"/>
                  <a:gd name="T40" fmla="*/ 1943250 w 190"/>
                  <a:gd name="T41" fmla="*/ 73221830 h 190"/>
                  <a:gd name="T42" fmla="*/ 7773002 w 190"/>
                  <a:gd name="T43" fmla="*/ 55879766 h 190"/>
                  <a:gd name="T44" fmla="*/ 15546989 w 190"/>
                  <a:gd name="T45" fmla="*/ 40464490 h 190"/>
                  <a:gd name="T46" fmla="*/ 27207477 w 190"/>
                  <a:gd name="T47" fmla="*/ 26976978 h 190"/>
                  <a:gd name="T48" fmla="*/ 40810230 w 190"/>
                  <a:gd name="T49" fmla="*/ 15415276 h 190"/>
                  <a:gd name="T50" fmla="*/ 56357219 w 190"/>
                  <a:gd name="T51" fmla="*/ 7707149 h 190"/>
                  <a:gd name="T52" fmla="*/ 73847459 w 190"/>
                  <a:gd name="T53" fmla="*/ 1926787 h 190"/>
                  <a:gd name="T54" fmla="*/ 91337698 w 190"/>
                  <a:gd name="T55" fmla="*/ 0 h 190"/>
                  <a:gd name="T56" fmla="*/ 91337698 w 190"/>
                  <a:gd name="T57" fmla="*/ 0 h 190"/>
                  <a:gd name="T58" fmla="*/ 110772174 w 190"/>
                  <a:gd name="T59" fmla="*/ 1926787 h 190"/>
                  <a:gd name="T60" fmla="*/ 128262413 w 190"/>
                  <a:gd name="T61" fmla="*/ 7707149 h 190"/>
                  <a:gd name="T62" fmla="*/ 143809403 w 190"/>
                  <a:gd name="T63" fmla="*/ 15415276 h 190"/>
                  <a:gd name="T64" fmla="*/ 157412155 w 190"/>
                  <a:gd name="T65" fmla="*/ 26976978 h 190"/>
                  <a:gd name="T66" fmla="*/ 169072644 w 190"/>
                  <a:gd name="T67" fmla="*/ 40464490 h 190"/>
                  <a:gd name="T68" fmla="*/ 176846631 w 190"/>
                  <a:gd name="T69" fmla="*/ 55879766 h 190"/>
                  <a:gd name="T70" fmla="*/ 182676382 w 190"/>
                  <a:gd name="T71" fmla="*/ 73221830 h 190"/>
                  <a:gd name="T72" fmla="*/ 184619633 w 190"/>
                  <a:gd name="T73" fmla="*/ 90563894 h 190"/>
                  <a:gd name="T74" fmla="*/ 184619633 w 190"/>
                  <a:gd name="T75" fmla="*/ 90563894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0" h="190">
                    <a:moveTo>
                      <a:pt x="190" y="94"/>
                    </a:moveTo>
                    <a:lnTo>
                      <a:pt x="190" y="94"/>
                    </a:lnTo>
                    <a:lnTo>
                      <a:pt x="188" y="114"/>
                    </a:lnTo>
                    <a:lnTo>
                      <a:pt x="182" y="132"/>
                    </a:lnTo>
                    <a:lnTo>
                      <a:pt x="174" y="148"/>
                    </a:lnTo>
                    <a:lnTo>
                      <a:pt x="162" y="162"/>
                    </a:lnTo>
                    <a:lnTo>
                      <a:pt x="148" y="174"/>
                    </a:lnTo>
                    <a:lnTo>
                      <a:pt x="132" y="182"/>
                    </a:lnTo>
                    <a:lnTo>
                      <a:pt x="114" y="188"/>
                    </a:lnTo>
                    <a:lnTo>
                      <a:pt x="94"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4" y="0"/>
                    </a:lnTo>
                    <a:lnTo>
                      <a:pt x="114" y="2"/>
                    </a:lnTo>
                    <a:lnTo>
                      <a:pt x="132" y="8"/>
                    </a:lnTo>
                    <a:lnTo>
                      <a:pt x="148" y="16"/>
                    </a:lnTo>
                    <a:lnTo>
                      <a:pt x="162" y="28"/>
                    </a:lnTo>
                    <a:lnTo>
                      <a:pt x="174" y="42"/>
                    </a:lnTo>
                    <a:lnTo>
                      <a:pt x="182" y="58"/>
                    </a:lnTo>
                    <a:lnTo>
                      <a:pt x="188" y="76"/>
                    </a:lnTo>
                    <a:lnTo>
                      <a:pt x="190" y="94"/>
                    </a:lnTo>
                    <a:close/>
                  </a:path>
                </a:pathLst>
              </a:custGeom>
              <a:solidFill>
                <a:srgbClr val="D0006D"/>
              </a:solidFill>
              <a:ln>
                <a:noFill/>
              </a:ln>
            </p:spPr>
            <p:txBody>
              <a:bodyPr lIns="96775" tIns="48388" rIns="96775" bIns="48388"/>
              <a:lstStyle/>
              <a:p>
                <a:pPr defTabSz="967740"/>
                <a:endParaRPr lang="zh-CN" altLang="en-US" sz="1900" kern="0">
                  <a:solidFill>
                    <a:sysClr val="windowText" lastClr="000000"/>
                  </a:solidFill>
                </a:endParaRPr>
              </a:p>
            </p:txBody>
          </p:sp>
        </p:grpSp>
      </p:grpSp>
      <p:grpSp>
        <p:nvGrpSpPr>
          <p:cNvPr id="10" name="组合 9"/>
          <p:cNvGrpSpPr/>
          <p:nvPr/>
        </p:nvGrpSpPr>
        <p:grpSpPr>
          <a:xfrm>
            <a:off x="1451752" y="1343529"/>
            <a:ext cx="7024712" cy="2296955"/>
            <a:chOff x="1451752" y="1920109"/>
            <a:chExt cx="7024712" cy="2296955"/>
          </a:xfrm>
        </p:grpSpPr>
        <p:sp>
          <p:nvSpPr>
            <p:cNvPr id="125" name="任意多边形 124"/>
            <p:cNvSpPr/>
            <p:nvPr/>
          </p:nvSpPr>
          <p:spPr>
            <a:xfrm flipH="1">
              <a:off x="1451752" y="1920109"/>
              <a:ext cx="2909803" cy="646748"/>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896333"/>
                <a:gd name="connsiteY0-8" fmla="*/ 581025 h 581025"/>
                <a:gd name="connsiteX1-9" fmla="*/ 333375 w 2896333"/>
                <a:gd name="connsiteY1-10" fmla="*/ 0 h 581025"/>
                <a:gd name="connsiteX2-11" fmla="*/ 2896333 w 2896333"/>
                <a:gd name="connsiteY2-12" fmla="*/ 0 h 581025"/>
              </a:gdLst>
              <a:ahLst/>
              <a:cxnLst>
                <a:cxn ang="0">
                  <a:pos x="connsiteX0-1" y="connsiteY0-2"/>
                </a:cxn>
                <a:cxn ang="0">
                  <a:pos x="connsiteX1-3" y="connsiteY1-4"/>
                </a:cxn>
                <a:cxn ang="0">
                  <a:pos x="connsiteX2-5" y="connsiteY2-6"/>
                </a:cxn>
              </a:cxnLst>
              <a:rect l="l" t="t" r="r" b="b"/>
              <a:pathLst>
                <a:path w="2896333" h="581025">
                  <a:moveTo>
                    <a:pt x="0" y="581025"/>
                  </a:moveTo>
                  <a:lnTo>
                    <a:pt x="333375" y="0"/>
                  </a:lnTo>
                  <a:lnTo>
                    <a:pt x="2896333" y="0"/>
                  </a:lnTo>
                </a:path>
              </a:pathLst>
            </a:custGeom>
            <a:noFill/>
            <a:ln w="12700" cap="flat" cmpd="sng" algn="ctr">
              <a:solidFill>
                <a:sysClr val="window" lastClr="FFFFFF">
                  <a:lumMod val="75000"/>
                </a:sysClr>
              </a:solidFill>
              <a:prstDash val="dash"/>
              <a:headEnd type="oval" w="med" len="med"/>
            </a:ln>
            <a:effectLst/>
          </p:spPr>
          <p:txBody>
            <a:bodyPr lIns="96775" tIns="48388" rIns="96775" bIns="48388" anchor="ctr"/>
            <a:lstStyle/>
            <a:p>
              <a:pPr algn="ctr" defTabSz="967740">
                <a:defRPr/>
              </a:pPr>
              <a:endParaRPr lang="zh-CN" altLang="en-US" sz="1900" kern="0">
                <a:solidFill>
                  <a:sysClr val="window" lastClr="FFFFFF"/>
                </a:solidFill>
              </a:endParaRPr>
            </a:p>
          </p:txBody>
        </p:sp>
        <p:sp>
          <p:nvSpPr>
            <p:cNvPr id="127" name="任意多边形 126"/>
            <p:cNvSpPr/>
            <p:nvPr/>
          </p:nvSpPr>
          <p:spPr>
            <a:xfrm flipH="1">
              <a:off x="1461881" y="3521977"/>
              <a:ext cx="2587429" cy="651748"/>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528430"/>
                <a:gd name="connsiteY0-8" fmla="*/ 587027 h 587027"/>
                <a:gd name="connsiteX1-9" fmla="*/ 333375 w 2528430"/>
                <a:gd name="connsiteY1-10" fmla="*/ 6002 h 587027"/>
                <a:gd name="connsiteX2-11" fmla="*/ 2528430 w 2528430"/>
                <a:gd name="connsiteY2-12" fmla="*/ 0 h 587027"/>
              </a:gdLst>
              <a:ahLst/>
              <a:cxnLst>
                <a:cxn ang="0">
                  <a:pos x="connsiteX0-1" y="connsiteY0-2"/>
                </a:cxn>
                <a:cxn ang="0">
                  <a:pos x="connsiteX1-3" y="connsiteY1-4"/>
                </a:cxn>
                <a:cxn ang="0">
                  <a:pos x="connsiteX2-5" y="connsiteY2-6"/>
                </a:cxn>
              </a:cxnLst>
              <a:rect l="l" t="t" r="r" b="b"/>
              <a:pathLst>
                <a:path w="2528430" h="587027">
                  <a:moveTo>
                    <a:pt x="0" y="587027"/>
                  </a:moveTo>
                  <a:lnTo>
                    <a:pt x="333375" y="6002"/>
                  </a:lnTo>
                  <a:lnTo>
                    <a:pt x="2528430" y="0"/>
                  </a:lnTo>
                </a:path>
              </a:pathLst>
            </a:custGeom>
            <a:noFill/>
            <a:ln w="12700" cap="flat" cmpd="sng" algn="ctr">
              <a:solidFill>
                <a:sysClr val="window" lastClr="FFFFFF">
                  <a:lumMod val="75000"/>
                </a:sysClr>
              </a:solidFill>
              <a:prstDash val="dash"/>
              <a:headEnd type="oval" w="med" len="med"/>
            </a:ln>
            <a:effectLst/>
          </p:spPr>
          <p:txBody>
            <a:bodyPr lIns="96775" tIns="48388" rIns="96775" bIns="48388" anchor="ctr"/>
            <a:lstStyle/>
            <a:p>
              <a:pPr algn="ctr" defTabSz="967740">
                <a:defRPr/>
              </a:pPr>
              <a:endParaRPr lang="zh-CN" altLang="en-US" sz="1900" kern="0">
                <a:solidFill>
                  <a:sysClr val="window" lastClr="FFFFFF"/>
                </a:solidFill>
              </a:endParaRPr>
            </a:p>
          </p:txBody>
        </p:sp>
        <p:sp>
          <p:nvSpPr>
            <p:cNvPr id="144" name="任意多边形 143"/>
            <p:cNvSpPr/>
            <p:nvPr/>
          </p:nvSpPr>
          <p:spPr>
            <a:xfrm>
              <a:off x="5544718" y="1930110"/>
              <a:ext cx="2909803" cy="646748"/>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896333"/>
                <a:gd name="connsiteY0-8" fmla="*/ 581025 h 581025"/>
                <a:gd name="connsiteX1-9" fmla="*/ 333375 w 2896333"/>
                <a:gd name="connsiteY1-10" fmla="*/ 0 h 581025"/>
                <a:gd name="connsiteX2-11" fmla="*/ 2896333 w 2896333"/>
                <a:gd name="connsiteY2-12" fmla="*/ 0 h 581025"/>
              </a:gdLst>
              <a:ahLst/>
              <a:cxnLst>
                <a:cxn ang="0">
                  <a:pos x="connsiteX0-1" y="connsiteY0-2"/>
                </a:cxn>
                <a:cxn ang="0">
                  <a:pos x="connsiteX1-3" y="connsiteY1-4"/>
                </a:cxn>
                <a:cxn ang="0">
                  <a:pos x="connsiteX2-5" y="connsiteY2-6"/>
                </a:cxn>
              </a:cxnLst>
              <a:rect l="l" t="t" r="r" b="b"/>
              <a:pathLst>
                <a:path w="2896333" h="581025">
                  <a:moveTo>
                    <a:pt x="0" y="581025"/>
                  </a:moveTo>
                  <a:lnTo>
                    <a:pt x="333375" y="0"/>
                  </a:lnTo>
                  <a:lnTo>
                    <a:pt x="2896333" y="0"/>
                  </a:lnTo>
                </a:path>
              </a:pathLst>
            </a:custGeom>
            <a:noFill/>
            <a:ln w="12700" cap="flat" cmpd="sng" algn="ctr">
              <a:solidFill>
                <a:sysClr val="window" lastClr="FFFFFF">
                  <a:lumMod val="75000"/>
                </a:sysClr>
              </a:solidFill>
              <a:prstDash val="dash"/>
              <a:headEnd type="oval" w="med" len="med"/>
            </a:ln>
            <a:effectLst/>
          </p:spPr>
          <p:txBody>
            <a:bodyPr lIns="96775" tIns="48388" rIns="96775" bIns="48388" anchor="ctr"/>
            <a:lstStyle/>
            <a:p>
              <a:pPr algn="ctr" defTabSz="967740">
                <a:defRPr/>
              </a:pPr>
              <a:endParaRPr lang="zh-CN" altLang="en-US" sz="1900" kern="0">
                <a:solidFill>
                  <a:sysClr val="window" lastClr="FFFFFF"/>
                </a:solidFill>
              </a:endParaRPr>
            </a:p>
          </p:txBody>
        </p:sp>
        <p:sp>
          <p:nvSpPr>
            <p:cNvPr id="145" name="任意多边形 144"/>
            <p:cNvSpPr/>
            <p:nvPr/>
          </p:nvSpPr>
          <p:spPr>
            <a:xfrm>
              <a:off x="5591977" y="3521977"/>
              <a:ext cx="2884487" cy="651748"/>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1" fmla="*/ 0 w 1238249"/>
                <a:gd name="connsiteY0-2" fmla="*/ 581025 h 581025"/>
                <a:gd name="connsiteX1-3" fmla="*/ 333375 w 1238249"/>
                <a:gd name="connsiteY1-4" fmla="*/ 0 h 581025"/>
                <a:gd name="connsiteX2-5" fmla="*/ 1238250 w 1238249"/>
                <a:gd name="connsiteY2-6" fmla="*/ 0 h 581025"/>
                <a:gd name="connsiteX0-7" fmla="*/ 0 w 2528430"/>
                <a:gd name="connsiteY0-8" fmla="*/ 587027 h 587027"/>
                <a:gd name="connsiteX1-9" fmla="*/ 333375 w 2528430"/>
                <a:gd name="connsiteY1-10" fmla="*/ 6002 h 587027"/>
                <a:gd name="connsiteX2-11" fmla="*/ 2528430 w 2528430"/>
                <a:gd name="connsiteY2-12" fmla="*/ 0 h 587027"/>
              </a:gdLst>
              <a:ahLst/>
              <a:cxnLst>
                <a:cxn ang="0">
                  <a:pos x="connsiteX0-1" y="connsiteY0-2"/>
                </a:cxn>
                <a:cxn ang="0">
                  <a:pos x="connsiteX1-3" y="connsiteY1-4"/>
                </a:cxn>
                <a:cxn ang="0">
                  <a:pos x="connsiteX2-5" y="connsiteY2-6"/>
                </a:cxn>
              </a:cxnLst>
              <a:rect l="l" t="t" r="r" b="b"/>
              <a:pathLst>
                <a:path w="2528430" h="587027">
                  <a:moveTo>
                    <a:pt x="0" y="587027"/>
                  </a:moveTo>
                  <a:lnTo>
                    <a:pt x="333375" y="6002"/>
                  </a:lnTo>
                  <a:lnTo>
                    <a:pt x="2528430" y="0"/>
                  </a:lnTo>
                </a:path>
              </a:pathLst>
            </a:custGeom>
            <a:noFill/>
            <a:ln w="12700" cap="flat" cmpd="sng" algn="ctr">
              <a:solidFill>
                <a:sysClr val="window" lastClr="FFFFFF">
                  <a:lumMod val="75000"/>
                </a:sysClr>
              </a:solidFill>
              <a:prstDash val="dash"/>
              <a:headEnd type="oval" w="med" len="med"/>
            </a:ln>
            <a:effectLst/>
          </p:spPr>
          <p:txBody>
            <a:bodyPr lIns="96775" tIns="48388" rIns="96775" bIns="48388" anchor="ctr"/>
            <a:lstStyle/>
            <a:p>
              <a:pPr algn="ctr" defTabSz="967740">
                <a:defRPr/>
              </a:pPr>
              <a:endParaRPr lang="zh-CN" altLang="en-US" sz="1900" kern="0">
                <a:solidFill>
                  <a:sysClr val="window" lastClr="FFFFFF"/>
                </a:solidFill>
              </a:endParaRPr>
            </a:p>
          </p:txBody>
        </p:sp>
        <p:sp>
          <p:nvSpPr>
            <p:cNvPr id="146" name="Oval 54"/>
            <p:cNvSpPr>
              <a:spLocks noChangeArrowheads="1"/>
            </p:cNvSpPr>
            <p:nvPr/>
          </p:nvSpPr>
          <p:spPr bwMode="auto">
            <a:xfrm>
              <a:off x="4315985" y="2528519"/>
              <a:ext cx="87767" cy="86678"/>
            </a:xfrm>
            <a:prstGeom prst="ellipse">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noFill/>
              <a:prstDash val="solid"/>
            </a:ln>
            <a:effectLst>
              <a:outerShdw blurRad="63500" sx="102000" sy="102000" algn="ctr" rotWithShape="0">
                <a:prstClr val="black">
                  <a:alpha val="40000"/>
                </a:prstClr>
              </a:outerShdw>
            </a:effectLst>
          </p:spPr>
          <p:txBody>
            <a:bodyPr lIns="96775" tIns="48388" rIns="96775" bIns="48388"/>
            <a:lstStyle/>
            <a:p>
              <a:pPr defTabSz="967740">
                <a:defRPr/>
              </a:pPr>
              <a:endParaRPr lang="zh-CN" altLang="en-US" sz="1900" kern="0">
                <a:solidFill>
                  <a:sysClr val="windowText" lastClr="000000"/>
                </a:solidFill>
              </a:endParaRPr>
            </a:p>
          </p:txBody>
        </p:sp>
        <p:sp>
          <p:nvSpPr>
            <p:cNvPr id="147" name="Oval 54"/>
            <p:cNvSpPr>
              <a:spLocks noChangeArrowheads="1"/>
            </p:cNvSpPr>
            <p:nvPr/>
          </p:nvSpPr>
          <p:spPr bwMode="auto">
            <a:xfrm>
              <a:off x="5494084" y="2535185"/>
              <a:ext cx="87767" cy="86678"/>
            </a:xfrm>
            <a:prstGeom prst="ellipse">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noFill/>
              <a:prstDash val="solid"/>
            </a:ln>
            <a:effectLst>
              <a:outerShdw blurRad="63500" sx="102000" sy="102000" algn="ctr" rotWithShape="0">
                <a:prstClr val="black">
                  <a:alpha val="40000"/>
                </a:prstClr>
              </a:outerShdw>
            </a:effectLst>
          </p:spPr>
          <p:txBody>
            <a:bodyPr lIns="96775" tIns="48388" rIns="96775" bIns="48388"/>
            <a:lstStyle/>
            <a:p>
              <a:pPr defTabSz="967740">
                <a:defRPr/>
              </a:pPr>
              <a:endParaRPr lang="zh-CN" altLang="en-US" sz="1900" kern="0">
                <a:solidFill>
                  <a:sysClr val="windowText" lastClr="000000"/>
                </a:solidFill>
              </a:endParaRPr>
            </a:p>
          </p:txBody>
        </p:sp>
        <p:sp>
          <p:nvSpPr>
            <p:cNvPr id="148" name="Oval 54"/>
            <p:cNvSpPr>
              <a:spLocks noChangeArrowheads="1"/>
            </p:cNvSpPr>
            <p:nvPr/>
          </p:nvSpPr>
          <p:spPr bwMode="auto">
            <a:xfrm>
              <a:off x="5544719" y="4130386"/>
              <a:ext cx="87767" cy="86678"/>
            </a:xfrm>
            <a:prstGeom prst="ellipse">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noFill/>
              <a:prstDash val="solid"/>
            </a:ln>
            <a:effectLst>
              <a:outerShdw blurRad="63500" sx="102000" sy="102000" algn="ctr" rotWithShape="0">
                <a:prstClr val="black">
                  <a:alpha val="40000"/>
                </a:prstClr>
              </a:outerShdw>
            </a:effectLst>
          </p:spPr>
          <p:txBody>
            <a:bodyPr lIns="96775" tIns="48388" rIns="96775" bIns="48388"/>
            <a:lstStyle/>
            <a:p>
              <a:pPr defTabSz="967740">
                <a:defRPr/>
              </a:pPr>
              <a:endParaRPr lang="zh-CN" altLang="en-US" sz="1900" kern="0">
                <a:solidFill>
                  <a:sysClr val="windowText" lastClr="000000"/>
                </a:solidFill>
              </a:endParaRPr>
            </a:p>
          </p:txBody>
        </p:sp>
        <p:sp>
          <p:nvSpPr>
            <p:cNvPr id="149" name="Oval 54"/>
            <p:cNvSpPr>
              <a:spLocks noChangeArrowheads="1"/>
            </p:cNvSpPr>
            <p:nvPr/>
          </p:nvSpPr>
          <p:spPr bwMode="auto">
            <a:xfrm>
              <a:off x="4013865" y="4130386"/>
              <a:ext cx="87767" cy="86678"/>
            </a:xfrm>
            <a:prstGeom prst="ellipse">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noFill/>
              <a:prstDash val="solid"/>
            </a:ln>
            <a:effectLst>
              <a:outerShdw blurRad="63500" sx="102000" sy="102000" algn="ctr" rotWithShape="0">
                <a:prstClr val="black">
                  <a:alpha val="40000"/>
                </a:prstClr>
              </a:outerShdw>
            </a:effectLst>
          </p:spPr>
          <p:txBody>
            <a:bodyPr lIns="96775" tIns="48388" rIns="96775" bIns="48388"/>
            <a:lstStyle/>
            <a:p>
              <a:pPr defTabSz="967740">
                <a:defRPr/>
              </a:pPr>
              <a:endParaRPr lang="zh-CN" altLang="en-US" sz="1900" kern="0">
                <a:solidFill>
                  <a:sysClr val="windowText" lastClr="000000"/>
                </a:solidFill>
              </a:endParaRPr>
            </a:p>
          </p:txBody>
        </p:sp>
      </p:grpSp>
      <p:sp>
        <p:nvSpPr>
          <p:cNvPr id="47" name="文本框 46"/>
          <p:cNvSpPr txBox="1"/>
          <p:nvPr/>
        </p:nvSpPr>
        <p:spPr>
          <a:xfrm>
            <a:off x="4227195" y="429260"/>
            <a:ext cx="2235200" cy="398780"/>
          </a:xfrm>
          <a:prstGeom prst="rect">
            <a:avLst/>
          </a:prstGeom>
          <a:noFill/>
        </p:spPr>
        <p:txBody>
          <a:bodyPr wrap="square" rtlCol="0">
            <a:spAutoFit/>
          </a:bodyPr>
          <a:lstStyle/>
          <a:p>
            <a:pPr defTabSz="967740" fontAlgn="base">
              <a:spcBef>
                <a:spcPct val="0"/>
              </a:spcBef>
              <a:spcAft>
                <a:spcPct val="0"/>
              </a:spcAft>
            </a:pPr>
            <a:r>
              <a:rPr lang="zh-CN" altLang="en-US" sz="2000"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四个伟大</a:t>
            </a:r>
            <a:endParaRPr lang="zh-CN" altLang="en-US" sz="2000" b="1"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endParaRPr>
          </a:p>
        </p:txBody>
      </p:sp>
      <p:sp>
        <p:nvSpPr>
          <p:cNvPr id="11" name="标题 1"/>
          <p:cNvSpPr txBox="1"/>
          <p:nvPr/>
        </p:nvSpPr>
        <p:spPr>
          <a:xfrm>
            <a:off x="1007110" y="21590"/>
            <a:ext cx="3862705" cy="317500"/>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实现伟大梦想，必须进行伟大斗争</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750"/>
                                        <p:tgtEl>
                                          <p:spTgt spid="22"/>
                                        </p:tgtEl>
                                      </p:cBhvr>
                                    </p:animEffect>
                                    <p:anim calcmode="lin" valueType="num">
                                      <p:cBhvr>
                                        <p:cTn id="8" dur="750" fill="hold"/>
                                        <p:tgtEl>
                                          <p:spTgt spid="22"/>
                                        </p:tgtEl>
                                        <p:attrNameLst>
                                          <p:attrName>ppt_x</p:attrName>
                                        </p:attrNameLst>
                                      </p:cBhvr>
                                      <p:tavLst>
                                        <p:tav tm="0">
                                          <p:val>
                                            <p:strVal val="#ppt_x"/>
                                          </p:val>
                                        </p:tav>
                                        <p:tav tm="100000">
                                          <p:val>
                                            <p:strVal val="#ppt_x"/>
                                          </p:val>
                                        </p:tav>
                                      </p:tavLst>
                                    </p:anim>
                                    <p:anim calcmode="lin" valueType="num">
                                      <p:cBhvr>
                                        <p:cTn id="9" dur="75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750"/>
                                        <p:tgtEl>
                                          <p:spTgt spid="24"/>
                                        </p:tgtEl>
                                      </p:cBhvr>
                                    </p:animEffect>
                                    <p:anim calcmode="lin" valueType="num">
                                      <p:cBhvr>
                                        <p:cTn id="14" dur="750" fill="hold"/>
                                        <p:tgtEl>
                                          <p:spTgt spid="24"/>
                                        </p:tgtEl>
                                        <p:attrNameLst>
                                          <p:attrName>ppt_x</p:attrName>
                                        </p:attrNameLst>
                                      </p:cBhvr>
                                      <p:tavLst>
                                        <p:tav tm="0">
                                          <p:val>
                                            <p:strVal val="#ppt_x"/>
                                          </p:val>
                                        </p:tav>
                                        <p:tav tm="100000">
                                          <p:val>
                                            <p:strVal val="#ppt_x"/>
                                          </p:val>
                                        </p:tav>
                                      </p:tavLst>
                                    </p:anim>
                                    <p:anim calcmode="lin" valueType="num">
                                      <p:cBhvr>
                                        <p:cTn id="15" dur="750" fill="hold"/>
                                        <p:tgtEl>
                                          <p:spTgt spid="2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750"/>
                                        <p:tgtEl>
                                          <p:spTgt spid="25"/>
                                        </p:tgtEl>
                                      </p:cBhvr>
                                    </p:animEffect>
                                    <p:anim calcmode="lin" valueType="num">
                                      <p:cBhvr>
                                        <p:cTn id="20" dur="750" fill="hold"/>
                                        <p:tgtEl>
                                          <p:spTgt spid="25"/>
                                        </p:tgtEl>
                                        <p:attrNameLst>
                                          <p:attrName>ppt_x</p:attrName>
                                        </p:attrNameLst>
                                      </p:cBhvr>
                                      <p:tavLst>
                                        <p:tav tm="0">
                                          <p:val>
                                            <p:strVal val="#ppt_x"/>
                                          </p:val>
                                        </p:tav>
                                        <p:tav tm="100000">
                                          <p:val>
                                            <p:strVal val="#ppt_x"/>
                                          </p:val>
                                        </p:tav>
                                      </p:tavLst>
                                    </p:anim>
                                    <p:anim calcmode="lin" valueType="num">
                                      <p:cBhvr>
                                        <p:cTn id="21" dur="750" fill="hold"/>
                                        <p:tgtEl>
                                          <p:spTgt spid="2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750"/>
                                        <p:tgtEl>
                                          <p:spTgt spid="26"/>
                                        </p:tgtEl>
                                      </p:cBhvr>
                                    </p:animEffect>
                                    <p:anim calcmode="lin" valueType="num">
                                      <p:cBhvr>
                                        <p:cTn id="26" dur="750" fill="hold"/>
                                        <p:tgtEl>
                                          <p:spTgt spid="26"/>
                                        </p:tgtEl>
                                        <p:attrNameLst>
                                          <p:attrName>ppt_x</p:attrName>
                                        </p:attrNameLst>
                                      </p:cBhvr>
                                      <p:tavLst>
                                        <p:tav tm="0">
                                          <p:val>
                                            <p:strVal val="#ppt_x"/>
                                          </p:val>
                                        </p:tav>
                                        <p:tav tm="100000">
                                          <p:val>
                                            <p:strVal val="#ppt_x"/>
                                          </p:val>
                                        </p:tav>
                                      </p:tavLst>
                                    </p:anim>
                                    <p:anim calcmode="lin" valueType="num">
                                      <p:cBhvr>
                                        <p:cTn id="27" dur="750" fill="hold"/>
                                        <p:tgtEl>
                                          <p:spTgt spid="2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4500"/>
                            </p:stCondLst>
                            <p:childTnLst>
                              <p:par>
                                <p:cTn id="35" presetID="26" presetClass="emph" presetSubtype="0" fill="hold" nodeType="afterEffect">
                                  <p:stCondLst>
                                    <p:cond delay="0"/>
                                  </p:stCondLst>
                                  <p:childTnLst>
                                    <p:animEffect transition="out" filter="fade">
                                      <p:cBhvr>
                                        <p:cTn id="36" dur="500" tmFilter="0, 0; .2, .5; .8, .5; 1, 0"/>
                                        <p:tgtEl>
                                          <p:spTgt spid="8"/>
                                        </p:tgtEl>
                                      </p:cBhvr>
                                    </p:animEffect>
                                    <p:animScale>
                                      <p:cBhvr>
                                        <p:cTn id="37" dur="250" autoRev="1" fill="hold"/>
                                        <p:tgtEl>
                                          <p:spTgt spid="8"/>
                                        </p:tgtEl>
                                      </p:cBhvr>
                                      <p:by x="105000" y="105000"/>
                                    </p:animScale>
                                  </p:childTnLst>
                                </p:cTn>
                              </p:par>
                            </p:childTnLst>
                          </p:cTn>
                        </p:par>
                        <p:par>
                          <p:cTn id="38" fill="hold">
                            <p:stCondLst>
                              <p:cond delay="5000"/>
                            </p:stCondLst>
                            <p:childTnLst>
                              <p:par>
                                <p:cTn id="39" presetID="16" presetClass="entr" presetSubtype="21"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barn(inVertical)">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4" grpId="0" bldLvl="0" animBg="1"/>
      <p:bldP spid="25" grpId="0" bldLvl="0" animBg="1"/>
      <p:bldP spid="2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11" name="标题 1"/>
          <p:cNvSpPr txBox="1"/>
          <p:nvPr/>
        </p:nvSpPr>
        <p:spPr>
          <a:xfrm>
            <a:off x="1007110" y="21590"/>
            <a:ext cx="3862705" cy="317500"/>
          </a:xfrm>
          <a:prstGeom prst="rect">
            <a:avLst/>
          </a:prstGeom>
        </p:spPr>
        <p:txBody>
          <a:bodyPr lIns="86383" tIns="43192" rIns="86383" bIns="43192">
            <a:scene3d>
              <a:camera prst="orthographicFront"/>
              <a:lightRig rig="threePt" dir="t"/>
            </a:scene3d>
          </a:bodyPr>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lang="zh-CN" altLang="en-US" dirty="0"/>
              <a:t>　</a:t>
            </a:r>
            <a:r>
              <a:rPr lang="zh-CN" altLang="en-US" dirty="0">
                <a:solidFill>
                  <a:schemeClr val="bg2"/>
                </a:solidFill>
                <a:effectLst>
                  <a:outerShdw blurRad="38100" dist="25400" dir="5400000" algn="ctr" rotWithShape="0">
                    <a:srgbClr val="6E747A">
                      <a:alpha val="43000"/>
                    </a:srgbClr>
                  </a:outerShdw>
                </a:effectLst>
              </a:rPr>
              <a:t>实现伟大梦想，必须进行伟大斗争</a:t>
            </a:r>
          </a:p>
        </p:txBody>
      </p:sp>
      <p:grpSp>
        <p:nvGrpSpPr>
          <p:cNvPr id="77" name="组合 76"/>
          <p:cNvGrpSpPr/>
          <p:nvPr/>
        </p:nvGrpSpPr>
        <p:grpSpPr>
          <a:xfrm>
            <a:off x="1085215" y="1128690"/>
            <a:ext cx="3975735" cy="1229995"/>
            <a:chOff x="1907705" y="1002593"/>
            <a:chExt cx="3739534" cy="1043827"/>
          </a:xfrm>
        </p:grpSpPr>
        <p:sp>
          <p:nvSpPr>
            <p:cNvPr id="78" name="任意多边形 77"/>
            <p:cNvSpPr/>
            <p:nvPr/>
          </p:nvSpPr>
          <p:spPr>
            <a:xfrm>
              <a:off x="1907705" y="1024437"/>
              <a:ext cx="3739534" cy="801606"/>
            </a:xfrm>
            <a:custGeom>
              <a:avLst/>
              <a:gdLst>
                <a:gd name="connsiteX0" fmla="*/ 0 w 4957592"/>
                <a:gd name="connsiteY0" fmla="*/ 0 h 1062709"/>
                <a:gd name="connsiteX1" fmla="*/ 1167246 w 4957592"/>
                <a:gd name="connsiteY1" fmla="*/ 0 h 1062709"/>
                <a:gd name="connsiteX2" fmla="*/ 1167246 w 4957592"/>
                <a:gd name="connsiteY2" fmla="*/ 909793 h 1062709"/>
                <a:gd name="connsiteX3" fmla="*/ 1568416 w 4957592"/>
                <a:gd name="connsiteY3" fmla="*/ 0 h 1062709"/>
                <a:gd name="connsiteX4" fmla="*/ 4426238 w 4957592"/>
                <a:gd name="connsiteY4" fmla="*/ 0 h 1062709"/>
                <a:gd name="connsiteX5" fmla="*/ 4957592 w 4957592"/>
                <a:gd name="connsiteY5" fmla="*/ 531355 h 1062709"/>
                <a:gd name="connsiteX6" fmla="*/ 4426238 w 4957592"/>
                <a:gd name="connsiteY6" fmla="*/ 1062709 h 1062709"/>
                <a:gd name="connsiteX7" fmla="*/ 0 w 4957592"/>
                <a:gd name="connsiteY7" fmla="*/ 1062709 h 106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592" h="1062709">
                  <a:moveTo>
                    <a:pt x="0" y="0"/>
                  </a:moveTo>
                  <a:lnTo>
                    <a:pt x="1167246" y="0"/>
                  </a:lnTo>
                  <a:lnTo>
                    <a:pt x="1167246" y="909793"/>
                  </a:lnTo>
                  <a:lnTo>
                    <a:pt x="1568416" y="0"/>
                  </a:lnTo>
                  <a:lnTo>
                    <a:pt x="4426238" y="0"/>
                  </a:lnTo>
                  <a:lnTo>
                    <a:pt x="4957592" y="531355"/>
                  </a:lnTo>
                  <a:lnTo>
                    <a:pt x="4426238" y="1062709"/>
                  </a:lnTo>
                  <a:lnTo>
                    <a:pt x="0" y="10627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79" name="矩形 78"/>
            <p:cNvSpPr/>
            <p:nvPr/>
          </p:nvSpPr>
          <p:spPr>
            <a:xfrm>
              <a:off x="1907705" y="1024438"/>
              <a:ext cx="102979" cy="80160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80" name="等腰三角形 43"/>
            <p:cNvSpPr/>
            <p:nvPr/>
          </p:nvSpPr>
          <p:spPr>
            <a:xfrm rot="11826958" flipH="1">
              <a:off x="2903958" y="1030615"/>
              <a:ext cx="292664" cy="722111"/>
            </a:xfrm>
            <a:custGeom>
              <a:avLst/>
              <a:gdLst>
                <a:gd name="connsiteX0" fmla="*/ 0 w 401171"/>
                <a:gd name="connsiteY0" fmla="*/ 909795 h 909795"/>
                <a:gd name="connsiteX1" fmla="*/ 0 w 401171"/>
                <a:gd name="connsiteY1" fmla="*/ 0 h 909795"/>
                <a:gd name="connsiteX2" fmla="*/ 401171 w 401171"/>
                <a:gd name="connsiteY2" fmla="*/ 909795 h 909795"/>
                <a:gd name="connsiteX3" fmla="*/ 0 w 401171"/>
                <a:gd name="connsiteY3" fmla="*/ 909795 h 909795"/>
                <a:gd name="connsiteX0-1" fmla="*/ 84091 w 485262"/>
                <a:gd name="connsiteY0-2" fmla="*/ 994386 h 994386"/>
                <a:gd name="connsiteX1-3" fmla="*/ 0 w 485262"/>
                <a:gd name="connsiteY1-4" fmla="*/ 0 h 994386"/>
                <a:gd name="connsiteX2-5" fmla="*/ 485262 w 485262"/>
                <a:gd name="connsiteY2-6" fmla="*/ 994386 h 994386"/>
                <a:gd name="connsiteX3-7" fmla="*/ 84091 w 485262"/>
                <a:gd name="connsiteY3-8" fmla="*/ 994386 h 994386"/>
                <a:gd name="connsiteX0-9" fmla="*/ 87032 w 488203"/>
                <a:gd name="connsiteY0-10" fmla="*/ 1000445 h 1000445"/>
                <a:gd name="connsiteX1-11" fmla="*/ 0 w 488203"/>
                <a:gd name="connsiteY1-12" fmla="*/ 0 h 1000445"/>
                <a:gd name="connsiteX2-13" fmla="*/ 488203 w 488203"/>
                <a:gd name="connsiteY2-14" fmla="*/ 1000445 h 1000445"/>
                <a:gd name="connsiteX3-15" fmla="*/ 87032 w 488203"/>
                <a:gd name="connsiteY3-16" fmla="*/ 1000445 h 1000445"/>
                <a:gd name="connsiteX0-17" fmla="*/ 87032 w 497475"/>
                <a:gd name="connsiteY0-18" fmla="*/ 1000445 h 1000445"/>
                <a:gd name="connsiteX1-19" fmla="*/ 0 w 497475"/>
                <a:gd name="connsiteY1-20" fmla="*/ 0 h 1000445"/>
                <a:gd name="connsiteX2-21" fmla="*/ 497475 w 497475"/>
                <a:gd name="connsiteY2-22" fmla="*/ 896130 h 1000445"/>
                <a:gd name="connsiteX3-23" fmla="*/ 87032 w 497475"/>
                <a:gd name="connsiteY3-24" fmla="*/ 1000445 h 1000445"/>
                <a:gd name="connsiteX0-25" fmla="*/ 87032 w 387842"/>
                <a:gd name="connsiteY0-26" fmla="*/ 1000445 h 1000445"/>
                <a:gd name="connsiteX1-27" fmla="*/ 0 w 387842"/>
                <a:gd name="connsiteY1-28" fmla="*/ 0 h 1000445"/>
                <a:gd name="connsiteX2-29" fmla="*/ 387842 w 387842"/>
                <a:gd name="connsiteY2-30" fmla="*/ 793614 h 1000445"/>
                <a:gd name="connsiteX3-31" fmla="*/ 87032 w 387842"/>
                <a:gd name="connsiteY3-32" fmla="*/ 1000445 h 1000445"/>
              </a:gdLst>
              <a:ahLst/>
              <a:cxnLst>
                <a:cxn ang="0">
                  <a:pos x="connsiteX0-1" y="connsiteY0-2"/>
                </a:cxn>
                <a:cxn ang="0">
                  <a:pos x="connsiteX1-3" y="connsiteY1-4"/>
                </a:cxn>
                <a:cxn ang="0">
                  <a:pos x="connsiteX2-5" y="connsiteY2-6"/>
                </a:cxn>
                <a:cxn ang="0">
                  <a:pos x="connsiteX3-7" y="connsiteY3-8"/>
                </a:cxn>
              </a:cxnLst>
              <a:rect l="l" t="t" r="r" b="b"/>
              <a:pathLst>
                <a:path w="387842" h="1000445">
                  <a:moveTo>
                    <a:pt x="87032" y="1000445"/>
                  </a:moveTo>
                  <a:lnTo>
                    <a:pt x="0" y="0"/>
                  </a:lnTo>
                  <a:lnTo>
                    <a:pt x="387842" y="793614"/>
                  </a:lnTo>
                  <a:lnTo>
                    <a:pt x="87032" y="1000445"/>
                  </a:lnTo>
                  <a:close/>
                </a:path>
              </a:pathLst>
            </a:cu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82" name="文本框 46"/>
            <p:cNvSpPr txBox="1"/>
            <p:nvPr/>
          </p:nvSpPr>
          <p:spPr>
            <a:xfrm>
              <a:off x="2068372" y="1065954"/>
              <a:ext cx="654613" cy="782466"/>
            </a:xfrm>
            <a:prstGeom prst="rect">
              <a:avLst/>
            </a:prstGeom>
            <a:noFill/>
          </p:spPr>
          <p:txBody>
            <a:bodyPr wrap="square" rtlCol="0">
              <a:spAutoFit/>
            </a:bodyPr>
            <a:lstStyle/>
            <a:p>
              <a:pPr defTabSz="967740" fontAlgn="base">
                <a:spcBef>
                  <a:spcPct val="0"/>
                </a:spcBef>
                <a:spcAft>
                  <a:spcPct val="0"/>
                </a:spcAft>
              </a:pPr>
              <a:r>
                <a:rPr lang="zh-CN" altLang="en-US" sz="1800"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更加自觉地</a:t>
              </a:r>
              <a:endParaRPr lang="zh-CN" altLang="en-US" sz="1800" b="1"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83" name="矩形 1"/>
            <p:cNvSpPr>
              <a:spLocks noChangeArrowheads="1"/>
            </p:cNvSpPr>
            <p:nvPr/>
          </p:nvSpPr>
          <p:spPr bwMode="auto">
            <a:xfrm>
              <a:off x="3195428" y="1002593"/>
              <a:ext cx="2204539" cy="1043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967740" eaLnBrk="1" latinLnBrk="0" hangingPunct="1">
                <a:lnSpc>
                  <a:spcPct val="100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坚持党的领导和我国社会主义制度，坚决反对一切削弱、歪曲、否定党的领导和我国社会主义制度的言行；</a:t>
              </a:r>
            </a:p>
            <a:p>
              <a:pPr algn="just" defTabSz="967740">
                <a:lnSpc>
                  <a:spcPct val="150000"/>
                </a:lnSpc>
              </a:pPr>
              <a:endParaRPr lang="zh-CN" altLang="zh-CN" sz="1200" dirty="0">
                <a:solidFill>
                  <a:prstClr val="white"/>
                </a:solidFill>
                <a:latin typeface="微软雅黑" panose="020B0503020204020204" pitchFamily="34" charset="-122"/>
                <a:ea typeface="微软雅黑" panose="020B0503020204020204" pitchFamily="34" charset="-122"/>
              </a:endParaRPr>
            </a:p>
          </p:txBody>
        </p:sp>
      </p:grpSp>
      <p:grpSp>
        <p:nvGrpSpPr>
          <p:cNvPr id="84" name="组合 83"/>
          <p:cNvGrpSpPr/>
          <p:nvPr/>
        </p:nvGrpSpPr>
        <p:grpSpPr>
          <a:xfrm>
            <a:off x="1085215" y="2348230"/>
            <a:ext cx="3975735" cy="944880"/>
            <a:chOff x="983374" y="1858438"/>
            <a:chExt cx="3739534" cy="801606"/>
          </a:xfrm>
        </p:grpSpPr>
        <p:sp>
          <p:nvSpPr>
            <p:cNvPr id="85" name="任意多边形 84"/>
            <p:cNvSpPr/>
            <p:nvPr/>
          </p:nvSpPr>
          <p:spPr>
            <a:xfrm>
              <a:off x="983374" y="1858438"/>
              <a:ext cx="3739534" cy="801606"/>
            </a:xfrm>
            <a:custGeom>
              <a:avLst/>
              <a:gdLst>
                <a:gd name="connsiteX0" fmla="*/ 0 w 4957592"/>
                <a:gd name="connsiteY0" fmla="*/ 0 h 1062709"/>
                <a:gd name="connsiteX1" fmla="*/ 1167246 w 4957592"/>
                <a:gd name="connsiteY1" fmla="*/ 0 h 1062709"/>
                <a:gd name="connsiteX2" fmla="*/ 1167246 w 4957592"/>
                <a:gd name="connsiteY2" fmla="*/ 909793 h 1062709"/>
                <a:gd name="connsiteX3" fmla="*/ 1568416 w 4957592"/>
                <a:gd name="connsiteY3" fmla="*/ 0 h 1062709"/>
                <a:gd name="connsiteX4" fmla="*/ 4426238 w 4957592"/>
                <a:gd name="connsiteY4" fmla="*/ 0 h 1062709"/>
                <a:gd name="connsiteX5" fmla="*/ 4957592 w 4957592"/>
                <a:gd name="connsiteY5" fmla="*/ 531355 h 1062709"/>
                <a:gd name="connsiteX6" fmla="*/ 4426238 w 4957592"/>
                <a:gd name="connsiteY6" fmla="*/ 1062709 h 1062709"/>
                <a:gd name="connsiteX7" fmla="*/ 0 w 4957592"/>
                <a:gd name="connsiteY7" fmla="*/ 1062709 h 106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592" h="1062709">
                  <a:moveTo>
                    <a:pt x="0" y="0"/>
                  </a:moveTo>
                  <a:lnTo>
                    <a:pt x="1167246" y="0"/>
                  </a:lnTo>
                  <a:lnTo>
                    <a:pt x="1167246" y="909793"/>
                  </a:lnTo>
                  <a:lnTo>
                    <a:pt x="1568416" y="0"/>
                  </a:lnTo>
                  <a:lnTo>
                    <a:pt x="4426238" y="0"/>
                  </a:lnTo>
                  <a:lnTo>
                    <a:pt x="4957592" y="531355"/>
                  </a:lnTo>
                  <a:lnTo>
                    <a:pt x="4426238" y="1062709"/>
                  </a:lnTo>
                  <a:lnTo>
                    <a:pt x="0" y="1062709"/>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86" name="矩形 85"/>
            <p:cNvSpPr/>
            <p:nvPr/>
          </p:nvSpPr>
          <p:spPr>
            <a:xfrm>
              <a:off x="983374" y="1858439"/>
              <a:ext cx="102979" cy="8016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grpSp>
      <p:grpSp>
        <p:nvGrpSpPr>
          <p:cNvPr id="91" name="组合 90"/>
          <p:cNvGrpSpPr/>
          <p:nvPr/>
        </p:nvGrpSpPr>
        <p:grpSpPr>
          <a:xfrm>
            <a:off x="1085215" y="3576320"/>
            <a:ext cx="3975735" cy="944880"/>
            <a:chOff x="982395" y="2735983"/>
            <a:chExt cx="3739534" cy="801606"/>
          </a:xfrm>
        </p:grpSpPr>
        <p:sp>
          <p:nvSpPr>
            <p:cNvPr id="92" name="任意多边形 91"/>
            <p:cNvSpPr/>
            <p:nvPr/>
          </p:nvSpPr>
          <p:spPr>
            <a:xfrm>
              <a:off x="982395" y="2735983"/>
              <a:ext cx="3739534" cy="801606"/>
            </a:xfrm>
            <a:custGeom>
              <a:avLst/>
              <a:gdLst>
                <a:gd name="connsiteX0" fmla="*/ 0 w 4957592"/>
                <a:gd name="connsiteY0" fmla="*/ 0 h 1062709"/>
                <a:gd name="connsiteX1" fmla="*/ 1167246 w 4957592"/>
                <a:gd name="connsiteY1" fmla="*/ 0 h 1062709"/>
                <a:gd name="connsiteX2" fmla="*/ 1167246 w 4957592"/>
                <a:gd name="connsiteY2" fmla="*/ 909793 h 1062709"/>
                <a:gd name="connsiteX3" fmla="*/ 1568416 w 4957592"/>
                <a:gd name="connsiteY3" fmla="*/ 0 h 1062709"/>
                <a:gd name="connsiteX4" fmla="*/ 4426238 w 4957592"/>
                <a:gd name="connsiteY4" fmla="*/ 0 h 1062709"/>
                <a:gd name="connsiteX5" fmla="*/ 4957592 w 4957592"/>
                <a:gd name="connsiteY5" fmla="*/ 531355 h 1062709"/>
                <a:gd name="connsiteX6" fmla="*/ 4426238 w 4957592"/>
                <a:gd name="connsiteY6" fmla="*/ 1062709 h 1062709"/>
                <a:gd name="connsiteX7" fmla="*/ 0 w 4957592"/>
                <a:gd name="connsiteY7" fmla="*/ 1062709 h 106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592" h="1062709">
                  <a:moveTo>
                    <a:pt x="0" y="0"/>
                  </a:moveTo>
                  <a:lnTo>
                    <a:pt x="1167246" y="0"/>
                  </a:lnTo>
                  <a:lnTo>
                    <a:pt x="1167246" y="909793"/>
                  </a:lnTo>
                  <a:lnTo>
                    <a:pt x="1568416" y="0"/>
                  </a:lnTo>
                  <a:lnTo>
                    <a:pt x="4426238" y="0"/>
                  </a:lnTo>
                  <a:lnTo>
                    <a:pt x="4957592" y="531355"/>
                  </a:lnTo>
                  <a:lnTo>
                    <a:pt x="4426238" y="1062709"/>
                  </a:lnTo>
                  <a:lnTo>
                    <a:pt x="0" y="1062709"/>
                  </a:lnTo>
                  <a:close/>
                </a:path>
              </a:pathLst>
            </a:custGeom>
            <a:solidFill>
              <a:srgbClr val="D000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93" name="矩形 92"/>
            <p:cNvSpPr/>
            <p:nvPr/>
          </p:nvSpPr>
          <p:spPr>
            <a:xfrm>
              <a:off x="982395" y="2735984"/>
              <a:ext cx="102979" cy="801604"/>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grpSp>
      <p:sp>
        <p:nvSpPr>
          <p:cNvPr id="20" name="任意多边形 19"/>
          <p:cNvSpPr/>
          <p:nvPr/>
        </p:nvSpPr>
        <p:spPr>
          <a:xfrm>
            <a:off x="5313680" y="1732280"/>
            <a:ext cx="3975735" cy="1014730"/>
          </a:xfrm>
          <a:custGeom>
            <a:avLst/>
            <a:gdLst>
              <a:gd name="connsiteX0" fmla="*/ 0 w 4957592"/>
              <a:gd name="connsiteY0" fmla="*/ 0 h 1062709"/>
              <a:gd name="connsiteX1" fmla="*/ 1167246 w 4957592"/>
              <a:gd name="connsiteY1" fmla="*/ 0 h 1062709"/>
              <a:gd name="connsiteX2" fmla="*/ 1167246 w 4957592"/>
              <a:gd name="connsiteY2" fmla="*/ 909793 h 1062709"/>
              <a:gd name="connsiteX3" fmla="*/ 1568416 w 4957592"/>
              <a:gd name="connsiteY3" fmla="*/ 0 h 1062709"/>
              <a:gd name="connsiteX4" fmla="*/ 4426238 w 4957592"/>
              <a:gd name="connsiteY4" fmla="*/ 0 h 1062709"/>
              <a:gd name="connsiteX5" fmla="*/ 4957592 w 4957592"/>
              <a:gd name="connsiteY5" fmla="*/ 531355 h 1062709"/>
              <a:gd name="connsiteX6" fmla="*/ 4426238 w 4957592"/>
              <a:gd name="connsiteY6" fmla="*/ 1062709 h 1062709"/>
              <a:gd name="connsiteX7" fmla="*/ 0 w 4957592"/>
              <a:gd name="connsiteY7" fmla="*/ 1062709 h 106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592" h="1062709">
                <a:moveTo>
                  <a:pt x="0" y="0"/>
                </a:moveTo>
                <a:lnTo>
                  <a:pt x="1167246" y="0"/>
                </a:lnTo>
                <a:lnTo>
                  <a:pt x="1167246" y="909793"/>
                </a:lnTo>
                <a:lnTo>
                  <a:pt x="1568416" y="0"/>
                </a:lnTo>
                <a:lnTo>
                  <a:pt x="4426238" y="0"/>
                </a:lnTo>
                <a:lnTo>
                  <a:pt x="4957592" y="531355"/>
                </a:lnTo>
                <a:lnTo>
                  <a:pt x="4426238" y="1062709"/>
                </a:lnTo>
                <a:lnTo>
                  <a:pt x="0" y="1062709"/>
                </a:ln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21" name="矩形 20"/>
          <p:cNvSpPr/>
          <p:nvPr/>
        </p:nvSpPr>
        <p:spPr>
          <a:xfrm>
            <a:off x="5313680" y="1732280"/>
            <a:ext cx="109220" cy="101473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27" name="任意多边形 26"/>
          <p:cNvSpPr/>
          <p:nvPr/>
        </p:nvSpPr>
        <p:spPr>
          <a:xfrm>
            <a:off x="5313680" y="2969895"/>
            <a:ext cx="3975735" cy="1014730"/>
          </a:xfrm>
          <a:custGeom>
            <a:avLst/>
            <a:gdLst>
              <a:gd name="connsiteX0" fmla="*/ 0 w 4957592"/>
              <a:gd name="connsiteY0" fmla="*/ 0 h 1062709"/>
              <a:gd name="connsiteX1" fmla="*/ 1167246 w 4957592"/>
              <a:gd name="connsiteY1" fmla="*/ 0 h 1062709"/>
              <a:gd name="connsiteX2" fmla="*/ 1167246 w 4957592"/>
              <a:gd name="connsiteY2" fmla="*/ 909793 h 1062709"/>
              <a:gd name="connsiteX3" fmla="*/ 1568416 w 4957592"/>
              <a:gd name="connsiteY3" fmla="*/ 0 h 1062709"/>
              <a:gd name="connsiteX4" fmla="*/ 4426238 w 4957592"/>
              <a:gd name="connsiteY4" fmla="*/ 0 h 1062709"/>
              <a:gd name="connsiteX5" fmla="*/ 4957592 w 4957592"/>
              <a:gd name="connsiteY5" fmla="*/ 531355 h 1062709"/>
              <a:gd name="connsiteX6" fmla="*/ 4426238 w 4957592"/>
              <a:gd name="connsiteY6" fmla="*/ 1062709 h 1062709"/>
              <a:gd name="connsiteX7" fmla="*/ 0 w 4957592"/>
              <a:gd name="connsiteY7" fmla="*/ 1062709 h 106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592" h="1062709">
                <a:moveTo>
                  <a:pt x="0" y="0"/>
                </a:moveTo>
                <a:lnTo>
                  <a:pt x="1167246" y="0"/>
                </a:lnTo>
                <a:lnTo>
                  <a:pt x="1167246" y="909793"/>
                </a:lnTo>
                <a:lnTo>
                  <a:pt x="1568416" y="0"/>
                </a:lnTo>
                <a:lnTo>
                  <a:pt x="4426238" y="0"/>
                </a:lnTo>
                <a:lnTo>
                  <a:pt x="4957592" y="531355"/>
                </a:lnTo>
                <a:lnTo>
                  <a:pt x="4426238" y="1062709"/>
                </a:lnTo>
                <a:lnTo>
                  <a:pt x="0" y="1062709"/>
                </a:lnTo>
                <a:close/>
              </a:path>
            </a:pathLst>
          </a:cu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28" name="矩形 27"/>
          <p:cNvSpPr/>
          <p:nvPr/>
        </p:nvSpPr>
        <p:spPr>
          <a:xfrm>
            <a:off x="5313680" y="2969895"/>
            <a:ext cx="109220" cy="101473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32" name="文本框 46"/>
          <p:cNvSpPr txBox="1"/>
          <p:nvPr/>
        </p:nvSpPr>
        <p:spPr>
          <a:xfrm>
            <a:off x="1256030" y="2363125"/>
            <a:ext cx="695960" cy="922020"/>
          </a:xfrm>
          <a:prstGeom prst="rect">
            <a:avLst/>
          </a:prstGeom>
          <a:noFill/>
        </p:spPr>
        <p:txBody>
          <a:bodyPr wrap="square" rtlCol="0">
            <a:spAutoFit/>
          </a:bodyPr>
          <a:lstStyle/>
          <a:p>
            <a:pPr defTabSz="967740" fontAlgn="base">
              <a:spcBef>
                <a:spcPct val="0"/>
              </a:spcBef>
              <a:spcAft>
                <a:spcPct val="0"/>
              </a:spcAft>
            </a:pPr>
            <a:r>
              <a:rPr lang="zh-CN" altLang="en-US" sz="1800"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更加自觉地</a:t>
            </a:r>
            <a:endParaRPr lang="zh-CN" altLang="en-US" sz="1800" b="1"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33" name="文本框 46"/>
          <p:cNvSpPr txBox="1"/>
          <p:nvPr/>
        </p:nvSpPr>
        <p:spPr>
          <a:xfrm>
            <a:off x="1256030" y="3591215"/>
            <a:ext cx="695960" cy="922020"/>
          </a:xfrm>
          <a:prstGeom prst="rect">
            <a:avLst/>
          </a:prstGeom>
          <a:noFill/>
        </p:spPr>
        <p:txBody>
          <a:bodyPr wrap="square" rtlCol="0">
            <a:spAutoFit/>
          </a:bodyPr>
          <a:lstStyle/>
          <a:p>
            <a:pPr defTabSz="967740" fontAlgn="base">
              <a:spcBef>
                <a:spcPct val="0"/>
              </a:spcBef>
              <a:spcAft>
                <a:spcPct val="0"/>
              </a:spcAft>
            </a:pPr>
            <a:r>
              <a:rPr lang="zh-CN" altLang="en-US" sz="1800"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更加自觉地</a:t>
            </a:r>
            <a:endParaRPr lang="zh-CN" altLang="en-US" sz="1800" b="1"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34" name="文本框 46"/>
          <p:cNvSpPr txBox="1"/>
          <p:nvPr/>
        </p:nvSpPr>
        <p:spPr>
          <a:xfrm>
            <a:off x="5483860" y="1818930"/>
            <a:ext cx="695960" cy="922020"/>
          </a:xfrm>
          <a:prstGeom prst="rect">
            <a:avLst/>
          </a:prstGeom>
          <a:noFill/>
        </p:spPr>
        <p:txBody>
          <a:bodyPr wrap="square" rtlCol="0">
            <a:spAutoFit/>
          </a:bodyPr>
          <a:lstStyle/>
          <a:p>
            <a:pPr defTabSz="967740" fontAlgn="base">
              <a:spcBef>
                <a:spcPct val="0"/>
              </a:spcBef>
              <a:spcAft>
                <a:spcPct val="0"/>
              </a:spcAft>
            </a:pPr>
            <a:r>
              <a:rPr lang="zh-CN" altLang="en-US" sz="1800"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更加自觉地</a:t>
            </a:r>
            <a:endParaRPr lang="zh-CN" altLang="en-US" sz="1800" b="1"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35" name="文本框 46"/>
          <p:cNvSpPr txBox="1"/>
          <p:nvPr/>
        </p:nvSpPr>
        <p:spPr>
          <a:xfrm>
            <a:off x="5483860" y="3055910"/>
            <a:ext cx="695960" cy="922020"/>
          </a:xfrm>
          <a:prstGeom prst="rect">
            <a:avLst/>
          </a:prstGeom>
          <a:noFill/>
        </p:spPr>
        <p:txBody>
          <a:bodyPr wrap="square" rtlCol="0">
            <a:spAutoFit/>
          </a:bodyPr>
          <a:lstStyle/>
          <a:p>
            <a:pPr defTabSz="967740" fontAlgn="base">
              <a:spcBef>
                <a:spcPct val="0"/>
              </a:spcBef>
              <a:spcAft>
                <a:spcPct val="0"/>
              </a:spcAft>
            </a:pPr>
            <a:r>
              <a:rPr lang="zh-CN" altLang="en-US" sz="1800"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rPr>
              <a:t>更加自觉地</a:t>
            </a:r>
            <a:endParaRPr lang="zh-CN" altLang="en-US" sz="1800" b="1" dirty="0">
              <a:solidFill>
                <a:schemeClr val="bg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mn-ea"/>
            </a:endParaRPr>
          </a:p>
        </p:txBody>
      </p:sp>
      <p:sp>
        <p:nvSpPr>
          <p:cNvPr id="38" name="矩形 1"/>
          <p:cNvSpPr>
            <a:spLocks noChangeArrowheads="1"/>
          </p:cNvSpPr>
          <p:nvPr/>
        </p:nvSpPr>
        <p:spPr bwMode="auto">
          <a:xfrm>
            <a:off x="2454275" y="2248826"/>
            <a:ext cx="2343785" cy="106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维护人民利益，坚决反对一切损害人民利益、脱离群众的行为；</a:t>
            </a:r>
          </a:p>
        </p:txBody>
      </p:sp>
      <p:sp>
        <p:nvSpPr>
          <p:cNvPr id="39" name="矩形 1"/>
          <p:cNvSpPr>
            <a:spLocks noChangeArrowheads="1"/>
          </p:cNvSpPr>
          <p:nvPr/>
        </p:nvSpPr>
        <p:spPr bwMode="auto">
          <a:xfrm>
            <a:off x="2508250" y="3683926"/>
            <a:ext cx="2343785" cy="737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投身改革创新时代潮流，坚决破除一切顽瘴痼疾；</a:t>
            </a:r>
          </a:p>
        </p:txBody>
      </p:sp>
      <p:sp>
        <p:nvSpPr>
          <p:cNvPr id="40" name="矩形 1"/>
          <p:cNvSpPr>
            <a:spLocks noChangeArrowheads="1"/>
          </p:cNvSpPr>
          <p:nvPr/>
        </p:nvSpPr>
        <p:spPr bwMode="auto">
          <a:xfrm>
            <a:off x="6705600" y="1747176"/>
            <a:ext cx="2343785" cy="127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defTabSz="967740" eaLnBrk="1" latinLnBrk="0" hangingPunct="1">
              <a:lnSpc>
                <a:spcPct val="100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维护我国主权、安全、发展利益，坚决反对一切分裂祖国、破坏民族团结和社会和谐稳定的行为；</a:t>
            </a:r>
          </a:p>
          <a:p>
            <a:pPr algn="just" defTabSz="967740">
              <a:lnSpc>
                <a:spcPct val="150000"/>
              </a:lnSpc>
            </a:pPr>
            <a:endParaRPr lang="zh-CN" altLang="en-US" sz="1400" dirty="0">
              <a:solidFill>
                <a:schemeClr val="bg1"/>
              </a:solidFill>
              <a:latin typeface="微软雅黑" panose="020B0503020204020204" pitchFamily="34" charset="-122"/>
              <a:ea typeface="微软雅黑" panose="020B0503020204020204" pitchFamily="34" charset="-122"/>
              <a:sym typeface="+mn-ea"/>
            </a:endParaRPr>
          </a:p>
        </p:txBody>
      </p:sp>
      <p:sp>
        <p:nvSpPr>
          <p:cNvPr id="41" name="矩形 1"/>
          <p:cNvSpPr>
            <a:spLocks noChangeArrowheads="1"/>
          </p:cNvSpPr>
          <p:nvPr/>
        </p:nvSpPr>
        <p:spPr bwMode="auto">
          <a:xfrm>
            <a:off x="6705600" y="2984156"/>
            <a:ext cx="2343785" cy="953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eaLnBrk="1" latinLnBrk="0" hangingPunct="1">
              <a:lnSpc>
                <a:spcPct val="100000"/>
              </a:lnSpc>
            </a:pPr>
            <a:r>
              <a:rPr lang="zh-CN" altLang="en-US" sz="1400" dirty="0">
                <a:solidFill>
                  <a:schemeClr val="bg1"/>
                </a:solidFill>
                <a:latin typeface="微软雅黑" panose="020B0503020204020204" pitchFamily="34" charset="-122"/>
                <a:ea typeface="微软雅黑" panose="020B0503020204020204" pitchFamily="34" charset="-122"/>
                <a:sym typeface="+mn-ea"/>
              </a:rPr>
              <a:t>防范各种风险，坚决战胜一切在政治、经济、文化、社会等领域和自然界出现的困难和挑战。</a:t>
            </a:r>
          </a:p>
        </p:txBody>
      </p:sp>
      <p:sp>
        <p:nvSpPr>
          <p:cNvPr id="42" name="等腰三角形 43"/>
          <p:cNvSpPr/>
          <p:nvPr/>
        </p:nvSpPr>
        <p:spPr>
          <a:xfrm rot="11826958" flipH="1">
            <a:off x="2144395" y="2352970"/>
            <a:ext cx="311150" cy="850901"/>
          </a:xfrm>
          <a:custGeom>
            <a:avLst/>
            <a:gdLst>
              <a:gd name="connsiteX0" fmla="*/ 0 w 401171"/>
              <a:gd name="connsiteY0" fmla="*/ 909795 h 909795"/>
              <a:gd name="connsiteX1" fmla="*/ 0 w 401171"/>
              <a:gd name="connsiteY1" fmla="*/ 0 h 909795"/>
              <a:gd name="connsiteX2" fmla="*/ 401171 w 401171"/>
              <a:gd name="connsiteY2" fmla="*/ 909795 h 909795"/>
              <a:gd name="connsiteX3" fmla="*/ 0 w 401171"/>
              <a:gd name="connsiteY3" fmla="*/ 909795 h 909795"/>
              <a:gd name="connsiteX0-1" fmla="*/ 84091 w 485262"/>
              <a:gd name="connsiteY0-2" fmla="*/ 994386 h 994386"/>
              <a:gd name="connsiteX1-3" fmla="*/ 0 w 485262"/>
              <a:gd name="connsiteY1-4" fmla="*/ 0 h 994386"/>
              <a:gd name="connsiteX2-5" fmla="*/ 485262 w 485262"/>
              <a:gd name="connsiteY2-6" fmla="*/ 994386 h 994386"/>
              <a:gd name="connsiteX3-7" fmla="*/ 84091 w 485262"/>
              <a:gd name="connsiteY3-8" fmla="*/ 994386 h 994386"/>
              <a:gd name="connsiteX0-9" fmla="*/ 87032 w 488203"/>
              <a:gd name="connsiteY0-10" fmla="*/ 1000445 h 1000445"/>
              <a:gd name="connsiteX1-11" fmla="*/ 0 w 488203"/>
              <a:gd name="connsiteY1-12" fmla="*/ 0 h 1000445"/>
              <a:gd name="connsiteX2-13" fmla="*/ 488203 w 488203"/>
              <a:gd name="connsiteY2-14" fmla="*/ 1000445 h 1000445"/>
              <a:gd name="connsiteX3-15" fmla="*/ 87032 w 488203"/>
              <a:gd name="connsiteY3-16" fmla="*/ 1000445 h 1000445"/>
              <a:gd name="connsiteX0-17" fmla="*/ 87032 w 497475"/>
              <a:gd name="connsiteY0-18" fmla="*/ 1000445 h 1000445"/>
              <a:gd name="connsiteX1-19" fmla="*/ 0 w 497475"/>
              <a:gd name="connsiteY1-20" fmla="*/ 0 h 1000445"/>
              <a:gd name="connsiteX2-21" fmla="*/ 497475 w 497475"/>
              <a:gd name="connsiteY2-22" fmla="*/ 896130 h 1000445"/>
              <a:gd name="connsiteX3-23" fmla="*/ 87032 w 497475"/>
              <a:gd name="connsiteY3-24" fmla="*/ 1000445 h 1000445"/>
              <a:gd name="connsiteX0-25" fmla="*/ 87032 w 387842"/>
              <a:gd name="connsiteY0-26" fmla="*/ 1000445 h 1000445"/>
              <a:gd name="connsiteX1-27" fmla="*/ 0 w 387842"/>
              <a:gd name="connsiteY1-28" fmla="*/ 0 h 1000445"/>
              <a:gd name="connsiteX2-29" fmla="*/ 387842 w 387842"/>
              <a:gd name="connsiteY2-30" fmla="*/ 793614 h 1000445"/>
              <a:gd name="connsiteX3-31" fmla="*/ 87032 w 387842"/>
              <a:gd name="connsiteY3-32" fmla="*/ 1000445 h 1000445"/>
            </a:gdLst>
            <a:ahLst/>
            <a:cxnLst>
              <a:cxn ang="0">
                <a:pos x="connsiteX0-1" y="connsiteY0-2"/>
              </a:cxn>
              <a:cxn ang="0">
                <a:pos x="connsiteX1-3" y="connsiteY1-4"/>
              </a:cxn>
              <a:cxn ang="0">
                <a:pos x="connsiteX2-5" y="connsiteY2-6"/>
              </a:cxn>
              <a:cxn ang="0">
                <a:pos x="connsiteX3-7" y="connsiteY3-8"/>
              </a:cxn>
            </a:cxnLst>
            <a:rect l="l" t="t" r="r" b="b"/>
            <a:pathLst>
              <a:path w="387842" h="1000445">
                <a:moveTo>
                  <a:pt x="87032" y="1000445"/>
                </a:moveTo>
                <a:lnTo>
                  <a:pt x="0" y="0"/>
                </a:lnTo>
                <a:lnTo>
                  <a:pt x="387842" y="793614"/>
                </a:lnTo>
                <a:lnTo>
                  <a:pt x="87032" y="1000445"/>
                </a:lnTo>
                <a:close/>
              </a:path>
            </a:pathLst>
          </a:cu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43" name="等腰三角形 43"/>
          <p:cNvSpPr/>
          <p:nvPr/>
        </p:nvSpPr>
        <p:spPr>
          <a:xfrm rot="11826958" flipH="1">
            <a:off x="2144395" y="3603285"/>
            <a:ext cx="311150" cy="850901"/>
          </a:xfrm>
          <a:custGeom>
            <a:avLst/>
            <a:gdLst>
              <a:gd name="connsiteX0" fmla="*/ 0 w 401171"/>
              <a:gd name="connsiteY0" fmla="*/ 909795 h 909795"/>
              <a:gd name="connsiteX1" fmla="*/ 0 w 401171"/>
              <a:gd name="connsiteY1" fmla="*/ 0 h 909795"/>
              <a:gd name="connsiteX2" fmla="*/ 401171 w 401171"/>
              <a:gd name="connsiteY2" fmla="*/ 909795 h 909795"/>
              <a:gd name="connsiteX3" fmla="*/ 0 w 401171"/>
              <a:gd name="connsiteY3" fmla="*/ 909795 h 909795"/>
              <a:gd name="connsiteX0-1" fmla="*/ 84091 w 485262"/>
              <a:gd name="connsiteY0-2" fmla="*/ 994386 h 994386"/>
              <a:gd name="connsiteX1-3" fmla="*/ 0 w 485262"/>
              <a:gd name="connsiteY1-4" fmla="*/ 0 h 994386"/>
              <a:gd name="connsiteX2-5" fmla="*/ 485262 w 485262"/>
              <a:gd name="connsiteY2-6" fmla="*/ 994386 h 994386"/>
              <a:gd name="connsiteX3-7" fmla="*/ 84091 w 485262"/>
              <a:gd name="connsiteY3-8" fmla="*/ 994386 h 994386"/>
              <a:gd name="connsiteX0-9" fmla="*/ 87032 w 488203"/>
              <a:gd name="connsiteY0-10" fmla="*/ 1000445 h 1000445"/>
              <a:gd name="connsiteX1-11" fmla="*/ 0 w 488203"/>
              <a:gd name="connsiteY1-12" fmla="*/ 0 h 1000445"/>
              <a:gd name="connsiteX2-13" fmla="*/ 488203 w 488203"/>
              <a:gd name="connsiteY2-14" fmla="*/ 1000445 h 1000445"/>
              <a:gd name="connsiteX3-15" fmla="*/ 87032 w 488203"/>
              <a:gd name="connsiteY3-16" fmla="*/ 1000445 h 1000445"/>
              <a:gd name="connsiteX0-17" fmla="*/ 87032 w 497475"/>
              <a:gd name="connsiteY0-18" fmla="*/ 1000445 h 1000445"/>
              <a:gd name="connsiteX1-19" fmla="*/ 0 w 497475"/>
              <a:gd name="connsiteY1-20" fmla="*/ 0 h 1000445"/>
              <a:gd name="connsiteX2-21" fmla="*/ 497475 w 497475"/>
              <a:gd name="connsiteY2-22" fmla="*/ 896130 h 1000445"/>
              <a:gd name="connsiteX3-23" fmla="*/ 87032 w 497475"/>
              <a:gd name="connsiteY3-24" fmla="*/ 1000445 h 1000445"/>
              <a:gd name="connsiteX0-25" fmla="*/ 87032 w 387842"/>
              <a:gd name="connsiteY0-26" fmla="*/ 1000445 h 1000445"/>
              <a:gd name="connsiteX1-27" fmla="*/ 0 w 387842"/>
              <a:gd name="connsiteY1-28" fmla="*/ 0 h 1000445"/>
              <a:gd name="connsiteX2-29" fmla="*/ 387842 w 387842"/>
              <a:gd name="connsiteY2-30" fmla="*/ 793614 h 1000445"/>
              <a:gd name="connsiteX3-31" fmla="*/ 87032 w 387842"/>
              <a:gd name="connsiteY3-32" fmla="*/ 1000445 h 1000445"/>
            </a:gdLst>
            <a:ahLst/>
            <a:cxnLst>
              <a:cxn ang="0">
                <a:pos x="connsiteX0-1" y="connsiteY0-2"/>
              </a:cxn>
              <a:cxn ang="0">
                <a:pos x="connsiteX1-3" y="connsiteY1-4"/>
              </a:cxn>
              <a:cxn ang="0">
                <a:pos x="connsiteX2-5" y="connsiteY2-6"/>
              </a:cxn>
              <a:cxn ang="0">
                <a:pos x="connsiteX3-7" y="connsiteY3-8"/>
              </a:cxn>
            </a:cxnLst>
            <a:rect l="l" t="t" r="r" b="b"/>
            <a:pathLst>
              <a:path w="387842" h="1000445">
                <a:moveTo>
                  <a:pt x="87032" y="1000445"/>
                </a:moveTo>
                <a:lnTo>
                  <a:pt x="0" y="0"/>
                </a:lnTo>
                <a:lnTo>
                  <a:pt x="387842" y="793614"/>
                </a:lnTo>
                <a:lnTo>
                  <a:pt x="87032" y="1000445"/>
                </a:lnTo>
                <a:close/>
              </a:path>
            </a:pathLst>
          </a:cu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44" name="等腰三角形 43"/>
          <p:cNvSpPr/>
          <p:nvPr/>
        </p:nvSpPr>
        <p:spPr>
          <a:xfrm rot="11706958" flipH="1">
            <a:off x="6378575" y="1737995"/>
            <a:ext cx="311150" cy="887730"/>
          </a:xfrm>
          <a:custGeom>
            <a:avLst/>
            <a:gdLst>
              <a:gd name="connsiteX0" fmla="*/ 0 w 401171"/>
              <a:gd name="connsiteY0" fmla="*/ 909795 h 909795"/>
              <a:gd name="connsiteX1" fmla="*/ 0 w 401171"/>
              <a:gd name="connsiteY1" fmla="*/ 0 h 909795"/>
              <a:gd name="connsiteX2" fmla="*/ 401171 w 401171"/>
              <a:gd name="connsiteY2" fmla="*/ 909795 h 909795"/>
              <a:gd name="connsiteX3" fmla="*/ 0 w 401171"/>
              <a:gd name="connsiteY3" fmla="*/ 909795 h 909795"/>
              <a:gd name="connsiteX0-1" fmla="*/ 84091 w 485262"/>
              <a:gd name="connsiteY0-2" fmla="*/ 994386 h 994386"/>
              <a:gd name="connsiteX1-3" fmla="*/ 0 w 485262"/>
              <a:gd name="connsiteY1-4" fmla="*/ 0 h 994386"/>
              <a:gd name="connsiteX2-5" fmla="*/ 485262 w 485262"/>
              <a:gd name="connsiteY2-6" fmla="*/ 994386 h 994386"/>
              <a:gd name="connsiteX3-7" fmla="*/ 84091 w 485262"/>
              <a:gd name="connsiteY3-8" fmla="*/ 994386 h 994386"/>
              <a:gd name="connsiteX0-9" fmla="*/ 87032 w 488203"/>
              <a:gd name="connsiteY0-10" fmla="*/ 1000445 h 1000445"/>
              <a:gd name="connsiteX1-11" fmla="*/ 0 w 488203"/>
              <a:gd name="connsiteY1-12" fmla="*/ 0 h 1000445"/>
              <a:gd name="connsiteX2-13" fmla="*/ 488203 w 488203"/>
              <a:gd name="connsiteY2-14" fmla="*/ 1000445 h 1000445"/>
              <a:gd name="connsiteX3-15" fmla="*/ 87032 w 488203"/>
              <a:gd name="connsiteY3-16" fmla="*/ 1000445 h 1000445"/>
              <a:gd name="connsiteX0-17" fmla="*/ 87032 w 497475"/>
              <a:gd name="connsiteY0-18" fmla="*/ 1000445 h 1000445"/>
              <a:gd name="connsiteX1-19" fmla="*/ 0 w 497475"/>
              <a:gd name="connsiteY1-20" fmla="*/ 0 h 1000445"/>
              <a:gd name="connsiteX2-21" fmla="*/ 497475 w 497475"/>
              <a:gd name="connsiteY2-22" fmla="*/ 896130 h 1000445"/>
              <a:gd name="connsiteX3-23" fmla="*/ 87032 w 497475"/>
              <a:gd name="connsiteY3-24" fmla="*/ 1000445 h 1000445"/>
              <a:gd name="connsiteX0-25" fmla="*/ 87032 w 387842"/>
              <a:gd name="connsiteY0-26" fmla="*/ 1000445 h 1000445"/>
              <a:gd name="connsiteX1-27" fmla="*/ 0 w 387842"/>
              <a:gd name="connsiteY1-28" fmla="*/ 0 h 1000445"/>
              <a:gd name="connsiteX2-29" fmla="*/ 387842 w 387842"/>
              <a:gd name="connsiteY2-30" fmla="*/ 793614 h 1000445"/>
              <a:gd name="connsiteX3-31" fmla="*/ 87032 w 387842"/>
              <a:gd name="connsiteY3-32" fmla="*/ 1000445 h 1000445"/>
            </a:gdLst>
            <a:ahLst/>
            <a:cxnLst>
              <a:cxn ang="0">
                <a:pos x="connsiteX0-1" y="connsiteY0-2"/>
              </a:cxn>
              <a:cxn ang="0">
                <a:pos x="connsiteX1-3" y="connsiteY1-4"/>
              </a:cxn>
              <a:cxn ang="0">
                <a:pos x="connsiteX2-5" y="connsiteY2-6"/>
              </a:cxn>
              <a:cxn ang="0">
                <a:pos x="connsiteX3-7" y="connsiteY3-8"/>
              </a:cxn>
            </a:cxnLst>
            <a:rect l="l" t="t" r="r" b="b"/>
            <a:pathLst>
              <a:path w="387842" h="1000445">
                <a:moveTo>
                  <a:pt x="87032" y="1000445"/>
                </a:moveTo>
                <a:lnTo>
                  <a:pt x="0" y="0"/>
                </a:lnTo>
                <a:lnTo>
                  <a:pt x="387842" y="793614"/>
                </a:lnTo>
                <a:lnTo>
                  <a:pt x="87032" y="1000445"/>
                </a:lnTo>
                <a:close/>
              </a:path>
            </a:pathLst>
          </a:cu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45" name="等腰三角形 43"/>
          <p:cNvSpPr/>
          <p:nvPr/>
        </p:nvSpPr>
        <p:spPr>
          <a:xfrm rot="11706958" flipH="1">
            <a:off x="6378575" y="2995295"/>
            <a:ext cx="311150" cy="887730"/>
          </a:xfrm>
          <a:custGeom>
            <a:avLst/>
            <a:gdLst>
              <a:gd name="connsiteX0" fmla="*/ 0 w 401171"/>
              <a:gd name="connsiteY0" fmla="*/ 909795 h 909795"/>
              <a:gd name="connsiteX1" fmla="*/ 0 w 401171"/>
              <a:gd name="connsiteY1" fmla="*/ 0 h 909795"/>
              <a:gd name="connsiteX2" fmla="*/ 401171 w 401171"/>
              <a:gd name="connsiteY2" fmla="*/ 909795 h 909795"/>
              <a:gd name="connsiteX3" fmla="*/ 0 w 401171"/>
              <a:gd name="connsiteY3" fmla="*/ 909795 h 909795"/>
              <a:gd name="connsiteX0-1" fmla="*/ 84091 w 485262"/>
              <a:gd name="connsiteY0-2" fmla="*/ 994386 h 994386"/>
              <a:gd name="connsiteX1-3" fmla="*/ 0 w 485262"/>
              <a:gd name="connsiteY1-4" fmla="*/ 0 h 994386"/>
              <a:gd name="connsiteX2-5" fmla="*/ 485262 w 485262"/>
              <a:gd name="connsiteY2-6" fmla="*/ 994386 h 994386"/>
              <a:gd name="connsiteX3-7" fmla="*/ 84091 w 485262"/>
              <a:gd name="connsiteY3-8" fmla="*/ 994386 h 994386"/>
              <a:gd name="connsiteX0-9" fmla="*/ 87032 w 488203"/>
              <a:gd name="connsiteY0-10" fmla="*/ 1000445 h 1000445"/>
              <a:gd name="connsiteX1-11" fmla="*/ 0 w 488203"/>
              <a:gd name="connsiteY1-12" fmla="*/ 0 h 1000445"/>
              <a:gd name="connsiteX2-13" fmla="*/ 488203 w 488203"/>
              <a:gd name="connsiteY2-14" fmla="*/ 1000445 h 1000445"/>
              <a:gd name="connsiteX3-15" fmla="*/ 87032 w 488203"/>
              <a:gd name="connsiteY3-16" fmla="*/ 1000445 h 1000445"/>
              <a:gd name="connsiteX0-17" fmla="*/ 87032 w 497475"/>
              <a:gd name="connsiteY0-18" fmla="*/ 1000445 h 1000445"/>
              <a:gd name="connsiteX1-19" fmla="*/ 0 w 497475"/>
              <a:gd name="connsiteY1-20" fmla="*/ 0 h 1000445"/>
              <a:gd name="connsiteX2-21" fmla="*/ 497475 w 497475"/>
              <a:gd name="connsiteY2-22" fmla="*/ 896130 h 1000445"/>
              <a:gd name="connsiteX3-23" fmla="*/ 87032 w 497475"/>
              <a:gd name="connsiteY3-24" fmla="*/ 1000445 h 1000445"/>
              <a:gd name="connsiteX0-25" fmla="*/ 87032 w 387842"/>
              <a:gd name="connsiteY0-26" fmla="*/ 1000445 h 1000445"/>
              <a:gd name="connsiteX1-27" fmla="*/ 0 w 387842"/>
              <a:gd name="connsiteY1-28" fmla="*/ 0 h 1000445"/>
              <a:gd name="connsiteX2-29" fmla="*/ 387842 w 387842"/>
              <a:gd name="connsiteY2-30" fmla="*/ 793614 h 1000445"/>
              <a:gd name="connsiteX3-31" fmla="*/ 87032 w 387842"/>
              <a:gd name="connsiteY3-32" fmla="*/ 1000445 h 1000445"/>
            </a:gdLst>
            <a:ahLst/>
            <a:cxnLst>
              <a:cxn ang="0">
                <a:pos x="connsiteX0-1" y="connsiteY0-2"/>
              </a:cxn>
              <a:cxn ang="0">
                <a:pos x="connsiteX1-3" y="connsiteY1-4"/>
              </a:cxn>
              <a:cxn ang="0">
                <a:pos x="connsiteX2-5" y="connsiteY2-6"/>
              </a:cxn>
              <a:cxn ang="0">
                <a:pos x="connsiteX3-7" y="connsiteY3-8"/>
              </a:cxn>
            </a:cxnLst>
            <a:rect l="l" t="t" r="r" b="b"/>
            <a:pathLst>
              <a:path w="387842" h="1000445">
                <a:moveTo>
                  <a:pt x="87032" y="1000445"/>
                </a:moveTo>
                <a:lnTo>
                  <a:pt x="0" y="0"/>
                </a:lnTo>
                <a:lnTo>
                  <a:pt x="387842" y="793614"/>
                </a:lnTo>
                <a:lnTo>
                  <a:pt x="87032" y="1000445"/>
                </a:lnTo>
                <a:close/>
              </a:path>
            </a:pathLst>
          </a:cu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7740" fontAlgn="base">
              <a:spcBef>
                <a:spcPct val="0"/>
              </a:spcBef>
              <a:spcAft>
                <a:spcPct val="0"/>
              </a:spcAft>
            </a:pPr>
            <a:endParaRPr lang="zh-CN" altLang="en-US" sz="1900">
              <a:solidFill>
                <a:prstClr val="white"/>
              </a:solidFill>
            </a:endParaRPr>
          </a:p>
        </p:txBody>
      </p:sp>
      <p:sp>
        <p:nvSpPr>
          <p:cNvPr id="47" name="文本框 46"/>
          <p:cNvSpPr txBox="1"/>
          <p:nvPr/>
        </p:nvSpPr>
        <p:spPr>
          <a:xfrm>
            <a:off x="4250690" y="500380"/>
            <a:ext cx="2235200" cy="398780"/>
          </a:xfrm>
          <a:prstGeom prst="rect">
            <a:avLst/>
          </a:prstGeom>
          <a:noFill/>
        </p:spPr>
        <p:txBody>
          <a:bodyPr wrap="square" rtlCol="0">
            <a:spAutoFit/>
          </a:bodyPr>
          <a:lstStyle/>
          <a:p>
            <a:pPr defTabSz="967740" fontAlgn="base">
              <a:spcBef>
                <a:spcPct val="0"/>
              </a:spcBef>
              <a:spcAft>
                <a:spcPct val="0"/>
              </a:spcAft>
            </a:pPr>
            <a:r>
              <a:rPr lang="zh-CN" altLang="en-US" sz="2000"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五个更加自觉</a:t>
            </a:r>
            <a:endParaRPr lang="zh-CN" altLang="en-US" sz="2000" b="1"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endParaRP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750"/>
                                        <p:tgtEl>
                                          <p:spTgt spid="77"/>
                                        </p:tgtEl>
                                      </p:cBhvr>
                                    </p:animEffect>
                                    <p:anim calcmode="lin" valueType="num">
                                      <p:cBhvr>
                                        <p:cTn id="8" dur="750" fill="hold"/>
                                        <p:tgtEl>
                                          <p:spTgt spid="77"/>
                                        </p:tgtEl>
                                        <p:attrNameLst>
                                          <p:attrName>ppt_x</p:attrName>
                                        </p:attrNameLst>
                                      </p:cBhvr>
                                      <p:tavLst>
                                        <p:tav tm="0">
                                          <p:val>
                                            <p:strVal val="#ppt_x"/>
                                          </p:val>
                                        </p:tav>
                                        <p:tav tm="100000">
                                          <p:val>
                                            <p:strVal val="#ppt_x"/>
                                          </p:val>
                                        </p:tav>
                                      </p:tavLst>
                                    </p:anim>
                                    <p:anim calcmode="lin" valueType="num">
                                      <p:cBhvr>
                                        <p:cTn id="9" dur="750" fill="hold"/>
                                        <p:tgtEl>
                                          <p:spTgt spid="7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4"/>
                                        </p:tgtEl>
                                        <p:attrNameLst>
                                          <p:attrName>style.visibility</p:attrName>
                                        </p:attrNameLst>
                                      </p:cBhvr>
                                      <p:to>
                                        <p:strVal val="visible"/>
                                      </p:to>
                                    </p:set>
                                    <p:animEffect transition="in" filter="fade">
                                      <p:cBhvr>
                                        <p:cTn id="13" dur="750"/>
                                        <p:tgtEl>
                                          <p:spTgt spid="84"/>
                                        </p:tgtEl>
                                      </p:cBhvr>
                                    </p:animEffect>
                                    <p:anim calcmode="lin" valueType="num">
                                      <p:cBhvr>
                                        <p:cTn id="14" dur="750" fill="hold"/>
                                        <p:tgtEl>
                                          <p:spTgt spid="84"/>
                                        </p:tgtEl>
                                        <p:attrNameLst>
                                          <p:attrName>ppt_x</p:attrName>
                                        </p:attrNameLst>
                                      </p:cBhvr>
                                      <p:tavLst>
                                        <p:tav tm="0">
                                          <p:val>
                                            <p:strVal val="#ppt_x"/>
                                          </p:val>
                                        </p:tav>
                                        <p:tav tm="100000">
                                          <p:val>
                                            <p:strVal val="#ppt_x"/>
                                          </p:val>
                                        </p:tav>
                                      </p:tavLst>
                                    </p:anim>
                                    <p:anim calcmode="lin" valueType="num">
                                      <p:cBhvr>
                                        <p:cTn id="15" dur="750" fill="hold"/>
                                        <p:tgtEl>
                                          <p:spTgt spid="8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91"/>
                                        </p:tgtEl>
                                        <p:attrNameLst>
                                          <p:attrName>style.visibility</p:attrName>
                                        </p:attrNameLst>
                                      </p:cBhvr>
                                      <p:to>
                                        <p:strVal val="visible"/>
                                      </p:to>
                                    </p:set>
                                    <p:animEffect transition="in" filter="fade">
                                      <p:cBhvr>
                                        <p:cTn id="19" dur="750"/>
                                        <p:tgtEl>
                                          <p:spTgt spid="91"/>
                                        </p:tgtEl>
                                      </p:cBhvr>
                                    </p:animEffect>
                                    <p:anim calcmode="lin" valueType="num">
                                      <p:cBhvr>
                                        <p:cTn id="20" dur="750" fill="hold"/>
                                        <p:tgtEl>
                                          <p:spTgt spid="91"/>
                                        </p:tgtEl>
                                        <p:attrNameLst>
                                          <p:attrName>ppt_x</p:attrName>
                                        </p:attrNameLst>
                                      </p:cBhvr>
                                      <p:tavLst>
                                        <p:tav tm="0">
                                          <p:val>
                                            <p:strVal val="#ppt_x"/>
                                          </p:val>
                                        </p:tav>
                                        <p:tav tm="100000">
                                          <p:val>
                                            <p:strVal val="#ppt_x"/>
                                          </p:val>
                                        </p:tav>
                                      </p:tavLst>
                                    </p:anim>
                                    <p:anim calcmode="lin" valueType="num">
                                      <p:cBhvr>
                                        <p:cTn id="21" dur="750" fill="hold"/>
                                        <p:tgtEl>
                                          <p:spTgt spid="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descr="目录底K"/>
          <p:cNvPicPr>
            <a:picLocks noChangeAspect="1"/>
          </p:cNvPicPr>
          <p:nvPr/>
        </p:nvPicPr>
        <p:blipFill>
          <a:blip r:embed="rId4"/>
          <a:stretch>
            <a:fillRect/>
          </a:stretch>
        </p:blipFill>
        <p:spPr>
          <a:xfrm>
            <a:off x="-10160" y="1270"/>
            <a:ext cx="9742170" cy="5485130"/>
          </a:xfrm>
          <a:prstGeom prst="rect">
            <a:avLst/>
          </a:prstGeom>
        </p:spPr>
      </p:pic>
      <p:pic>
        <p:nvPicPr>
          <p:cNvPr id="5" name="图片 4" descr="内页角K"/>
          <p:cNvPicPr>
            <a:picLocks noChangeAspect="1"/>
          </p:cNvPicPr>
          <p:nvPr/>
        </p:nvPicPr>
        <p:blipFill>
          <a:blip r:embed="rId5"/>
          <a:stretch>
            <a:fillRect/>
          </a:stretch>
        </p:blipFill>
        <p:spPr>
          <a:xfrm>
            <a:off x="-10160" y="21590"/>
            <a:ext cx="9741535" cy="478790"/>
          </a:xfrm>
          <a:prstGeom prst="rect">
            <a:avLst/>
          </a:prstGeom>
        </p:spPr>
      </p:pic>
      <p:pic>
        <p:nvPicPr>
          <p:cNvPr id="6" name="图片 5" descr="内页眉K"/>
          <p:cNvPicPr>
            <a:picLocks noChangeAspect="1"/>
          </p:cNvPicPr>
          <p:nvPr/>
        </p:nvPicPr>
        <p:blipFill>
          <a:blip r:embed="rId6"/>
          <a:stretch>
            <a:fillRect/>
          </a:stretch>
        </p:blipFill>
        <p:spPr>
          <a:xfrm>
            <a:off x="-9525" y="4305300"/>
            <a:ext cx="9741535" cy="1181100"/>
          </a:xfrm>
          <a:prstGeom prst="rect">
            <a:avLst/>
          </a:prstGeom>
        </p:spPr>
      </p:pic>
      <p:sp>
        <p:nvSpPr>
          <p:cNvPr id="11" name="标题 1"/>
          <p:cNvSpPr txBox="1"/>
          <p:nvPr/>
        </p:nvSpPr>
        <p:spPr>
          <a:xfrm>
            <a:off x="1007110" y="21590"/>
            <a:ext cx="3862705" cy="317500"/>
          </a:xfrm>
          <a:prstGeom prst="rect">
            <a:avLst/>
          </a:prstGeom>
        </p:spPr>
        <p:txBody>
          <a:bodyPr lIns="86383" tIns="43192" rIns="86383" bIns="43192"/>
          <a:lstStyle>
            <a:lvl1pPr algn="l" defTabSz="815340" rtl="0" eaLnBrk="0" fontAlgn="base" hangingPunct="0">
              <a:spcBef>
                <a:spcPct val="0"/>
              </a:spcBef>
              <a:spcAft>
                <a:spcPct val="0"/>
              </a:spcAft>
              <a:defRPr lang="zh-CN" altLang="en-US" sz="1600" b="0" kern="1200" dirty="0">
                <a:solidFill>
                  <a:schemeClr val="accent2"/>
                </a:solidFill>
                <a:latin typeface="微软雅黑" panose="020B0503020204020204" pitchFamily="34" charset="-122"/>
                <a:ea typeface="微软雅黑" panose="020B0503020204020204" pitchFamily="34" charset="-122"/>
                <a:cs typeface="+mj-cs"/>
              </a:defRPr>
            </a:lvl1pPr>
            <a:lvl2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2pPr>
            <a:lvl3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3pPr>
            <a:lvl4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4pPr>
            <a:lvl5pPr algn="l" defTabSz="815340" rtl="0" eaLnBrk="0" fontAlgn="base" hangingPunct="0">
              <a:spcBef>
                <a:spcPct val="0"/>
              </a:spcBef>
              <a:spcAft>
                <a:spcPct val="0"/>
              </a:spcAft>
              <a:defRPr sz="2800">
                <a:solidFill>
                  <a:schemeClr val="bg1"/>
                </a:solidFill>
                <a:latin typeface="华文细黑" pitchFamily="2" charset="-122"/>
                <a:ea typeface="华文细黑" pitchFamily="2" charset="-122"/>
              </a:defRPr>
            </a:lvl5pPr>
            <a:lvl6pPr marL="457200" algn="l" rtl="0" fontAlgn="base">
              <a:spcBef>
                <a:spcPct val="0"/>
              </a:spcBef>
              <a:spcAft>
                <a:spcPct val="0"/>
              </a:spcAft>
              <a:defRPr sz="3200">
                <a:solidFill>
                  <a:schemeClr val="bg1"/>
                </a:solidFill>
                <a:latin typeface="华文细黑" pitchFamily="2" charset="-122"/>
                <a:ea typeface="华文细黑" pitchFamily="2" charset="-122"/>
              </a:defRPr>
            </a:lvl6pPr>
            <a:lvl7pPr marL="914400" algn="l" rtl="0" fontAlgn="base">
              <a:spcBef>
                <a:spcPct val="0"/>
              </a:spcBef>
              <a:spcAft>
                <a:spcPct val="0"/>
              </a:spcAft>
              <a:defRPr sz="3200">
                <a:solidFill>
                  <a:schemeClr val="bg1"/>
                </a:solidFill>
                <a:latin typeface="华文细黑" pitchFamily="2" charset="-122"/>
                <a:ea typeface="华文细黑" pitchFamily="2" charset="-122"/>
              </a:defRPr>
            </a:lvl7pPr>
            <a:lvl8pPr marL="1370965" algn="l" rtl="0" fontAlgn="base">
              <a:spcBef>
                <a:spcPct val="0"/>
              </a:spcBef>
              <a:spcAft>
                <a:spcPct val="0"/>
              </a:spcAft>
              <a:defRPr sz="3200">
                <a:solidFill>
                  <a:schemeClr val="bg1"/>
                </a:solidFill>
                <a:latin typeface="华文细黑" pitchFamily="2" charset="-122"/>
                <a:ea typeface="华文细黑" pitchFamily="2" charset="-122"/>
              </a:defRPr>
            </a:lvl8pPr>
            <a:lvl9pPr marL="1828165" algn="l" rtl="0" fontAlgn="base">
              <a:spcBef>
                <a:spcPct val="0"/>
              </a:spcBef>
              <a:spcAft>
                <a:spcPct val="0"/>
              </a:spcAft>
              <a:defRPr sz="3200">
                <a:solidFill>
                  <a:schemeClr val="bg1"/>
                </a:solidFill>
                <a:latin typeface="华文细黑" pitchFamily="2" charset="-122"/>
                <a:ea typeface="华文细黑" pitchFamily="2" charset="-122"/>
              </a:defRPr>
            </a:lvl9pPr>
          </a:lstStyle>
          <a:p>
            <a:r>
              <a:rPr>
                <a:solidFill>
                  <a:schemeClr val="bg2"/>
                </a:solidFill>
                <a:effectLst>
                  <a:outerShdw blurRad="38100" dist="25400" dir="5400000" algn="ctr" rotWithShape="0">
                    <a:srgbClr val="6E747A">
                      <a:alpha val="43000"/>
                    </a:srgbClr>
                  </a:outerShdw>
                </a:effectLst>
                <a:sym typeface="+mn-ea"/>
              </a:rPr>
              <a:t>实现伟大梦想，必须建设伟大工程</a:t>
            </a:r>
            <a:endParaRPr lang="zh-CN" altLang="en-US" dirty="0">
              <a:solidFill>
                <a:schemeClr val="bg2"/>
              </a:solidFill>
              <a:effectLst>
                <a:outerShdw blurRad="38100" dist="25400" dir="5400000" algn="ctr" rotWithShape="0">
                  <a:srgbClr val="6E747A">
                    <a:alpha val="43000"/>
                  </a:srgbClr>
                </a:outerShdw>
              </a:effectLst>
              <a:sym typeface="+mn-ea"/>
            </a:endParaRPr>
          </a:p>
        </p:txBody>
      </p:sp>
      <p:sp>
        <p:nvSpPr>
          <p:cNvPr id="3" name="圆角矩形 2"/>
          <p:cNvSpPr/>
          <p:nvPr/>
        </p:nvSpPr>
        <p:spPr>
          <a:xfrm>
            <a:off x="1310640" y="958850"/>
            <a:ext cx="7433945" cy="3228975"/>
          </a:xfrm>
          <a:prstGeom prst="roundRect">
            <a:avLst>
              <a:gd name="adj" fmla="val 0"/>
            </a:avLst>
          </a:prstGeom>
          <a:gradFill flip="none" rotWithShape="1">
            <a:gsLst>
              <a:gs pos="6000">
                <a:sysClr val="window" lastClr="FFFFFF">
                  <a:lumMod val="95000"/>
                  <a:shade val="67500"/>
                  <a:satMod val="115000"/>
                </a:sysClr>
              </a:gs>
              <a:gs pos="100000">
                <a:srgbClr val="E4E4E4"/>
              </a:gs>
              <a:gs pos="80000">
                <a:srgbClr val="F1F1F1"/>
              </a:gs>
              <a:gs pos="43000">
                <a:sysClr val="window" lastClr="FFFFFF"/>
              </a:gs>
            </a:gsLst>
            <a:lin ang="8100000" scaled="1"/>
            <a:tileRect/>
          </a:gradFill>
          <a:ln w="12700" cap="flat" cmpd="sng" algn="ctr">
            <a:solidFill>
              <a:sysClr val="window" lastClr="FFFFFF"/>
            </a:solidFill>
            <a:prstDash val="solid"/>
          </a:ln>
          <a:effectLst>
            <a:outerShdw blurRad="279400" algn="ctr" rotWithShape="0">
              <a:prstClr val="black">
                <a:alpha val="11000"/>
              </a:prstClr>
            </a:outerShdw>
          </a:effectLst>
        </p:spPr>
        <p:txBody>
          <a:bodyPr anchor="ctr"/>
          <a:lstStyle/>
          <a:p>
            <a:pPr algn="ctr" defTabSz="967740" fontAlgn="auto">
              <a:spcBef>
                <a:spcPts val="0"/>
              </a:spcBef>
              <a:spcAft>
                <a:spcPts val="0"/>
              </a:spcAft>
              <a:defRPr/>
            </a:pPr>
            <a:endParaRPr lang="zh-CN" altLang="en-US" sz="2500" kern="0">
              <a:solidFill>
                <a:schemeClr val="accent6">
                  <a:lumMod val="90000"/>
                  <a:lumOff val="10000"/>
                </a:schemeClr>
              </a:solidFill>
              <a:latin typeface="Calibri" panose="020F0502020204030204"/>
              <a:ea typeface="+mn-ea"/>
            </a:endParaRPr>
          </a:p>
        </p:txBody>
      </p:sp>
      <p:grpSp>
        <p:nvGrpSpPr>
          <p:cNvPr id="17425" name="组合 13"/>
          <p:cNvGrpSpPr/>
          <p:nvPr/>
        </p:nvGrpSpPr>
        <p:grpSpPr bwMode="auto">
          <a:xfrm>
            <a:off x="1477645" y="1023620"/>
            <a:ext cx="7077709" cy="3002588"/>
            <a:chOff x="717476" y="1233309"/>
            <a:chExt cx="5605261" cy="1164890"/>
          </a:xfrm>
        </p:grpSpPr>
        <p:sp>
          <p:nvSpPr>
            <p:cNvPr id="17" name="圆角矩形 16"/>
            <p:cNvSpPr/>
            <p:nvPr/>
          </p:nvSpPr>
          <p:spPr>
            <a:xfrm>
              <a:off x="717476" y="1291449"/>
              <a:ext cx="2054324" cy="1106750"/>
            </a:xfrm>
            <a:prstGeom prst="roundRect">
              <a:avLst>
                <a:gd name="adj" fmla="val 10880"/>
              </a:avLst>
            </a:prstGeom>
            <a:solidFill>
              <a:schemeClr val="bg2"/>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7740" fontAlgn="auto">
                <a:lnSpc>
                  <a:spcPct val="120000"/>
                </a:lnSpc>
                <a:spcBef>
                  <a:spcPts val="0"/>
                </a:spcBef>
                <a:spcAft>
                  <a:spcPts val="0"/>
                </a:spcAft>
                <a:defRPr/>
              </a:pPr>
              <a:endParaRPr lang="zh-CN" altLang="en-US" sz="1500" b="1">
                <a:latin typeface="微软雅黑" panose="020B0503020204020204" pitchFamily="34" charset="-122"/>
              </a:endParaRPr>
            </a:p>
          </p:txBody>
        </p:sp>
        <p:sp>
          <p:nvSpPr>
            <p:cNvPr id="17431" name="TextBox 17"/>
            <p:cNvSpPr txBox="1">
              <a:spLocks noChangeArrowheads="1"/>
            </p:cNvSpPr>
            <p:nvPr/>
          </p:nvSpPr>
          <p:spPr bwMode="auto">
            <a:xfrm>
              <a:off x="3001622" y="1233309"/>
              <a:ext cx="3321115" cy="321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900">
                  <a:solidFill>
                    <a:schemeClr val="tx1"/>
                  </a:solidFill>
                  <a:latin typeface="Arial" panose="020B0604020202020204" pitchFamily="34" charset="0"/>
                  <a:ea typeface="微软雅黑" panose="020B0503020204020204" pitchFamily="34" charset="-122"/>
                </a:defRPr>
              </a:lvl1pPr>
              <a:lvl2pPr marL="742950" indent="-285750">
                <a:defRPr sz="1900">
                  <a:solidFill>
                    <a:schemeClr val="tx1"/>
                  </a:solidFill>
                  <a:latin typeface="Arial" panose="020B0604020202020204" pitchFamily="34" charset="0"/>
                  <a:ea typeface="微软雅黑" panose="020B0503020204020204" pitchFamily="34" charset="-122"/>
                </a:defRPr>
              </a:lvl2pPr>
              <a:lvl3pPr marL="1143000" indent="-228600">
                <a:defRPr sz="1900">
                  <a:solidFill>
                    <a:schemeClr val="tx1"/>
                  </a:solidFill>
                  <a:latin typeface="Arial" panose="020B0604020202020204" pitchFamily="34" charset="0"/>
                  <a:ea typeface="微软雅黑" panose="020B0503020204020204" pitchFamily="34" charset="-122"/>
                </a:defRPr>
              </a:lvl3pPr>
              <a:lvl4pPr marL="1600200" indent="-228600">
                <a:defRPr sz="1900">
                  <a:solidFill>
                    <a:schemeClr val="tx1"/>
                  </a:solidFill>
                  <a:latin typeface="Arial" panose="020B0604020202020204" pitchFamily="34" charset="0"/>
                  <a:ea typeface="微软雅黑" panose="020B0503020204020204" pitchFamily="34" charset="-122"/>
                </a:defRPr>
              </a:lvl4pPr>
              <a:lvl5pPr marL="2057400" indent="-228600">
                <a:defRPr sz="1900">
                  <a:solidFill>
                    <a:schemeClr val="tx1"/>
                  </a:solidFill>
                  <a:latin typeface="Arial" panose="020B0604020202020204" pitchFamily="34" charset="0"/>
                  <a:ea typeface="微软雅黑" panose="020B0503020204020204" pitchFamily="34" charset="-122"/>
                </a:defRPr>
              </a:lvl5pPr>
              <a:lvl6pPr marL="25146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6pPr>
              <a:lvl7pPr marL="29718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7pPr>
              <a:lvl8pPr marL="34290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8pPr>
              <a:lvl9pPr marL="3886200" indent="-228600" defTabSz="966470" fontAlgn="base">
                <a:spcBef>
                  <a:spcPct val="0"/>
                </a:spcBef>
                <a:spcAft>
                  <a:spcPct val="0"/>
                </a:spcAft>
                <a:defRPr sz="1900">
                  <a:solidFill>
                    <a:schemeClr val="tx1"/>
                  </a:solidFill>
                  <a:latin typeface="Arial" panose="020B0604020202020204" pitchFamily="34" charset="0"/>
                  <a:ea typeface="微软雅黑" panose="020B0503020204020204" pitchFamily="34" charset="-122"/>
                </a:defRPr>
              </a:lvl9pPr>
            </a:lstStyle>
            <a:p>
              <a:pPr algn="l">
                <a:lnSpc>
                  <a:spcPct val="120000"/>
                </a:lnSpc>
              </a:pPr>
              <a:r>
                <a:rPr lang="zh-CN" altLang="en-US" sz="2000"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rPr>
                <a:t>这个伟大工程就是我们党正在深入推进的党的建设新的伟大工程。</a:t>
              </a:r>
              <a:endParaRPr lang="zh-CN" altLang="en-US" sz="2000" b="1" dirty="0">
                <a:solidFill>
                  <a:schemeClr val="bg2"/>
                </a:solidFill>
                <a:effectLst>
                  <a:outerShdw blurRad="38100" dist="25400" dir="5400000" algn="ctr" rotWithShape="0">
                    <a:srgbClr val="6E747A">
                      <a:alpha val="43000"/>
                    </a:srgbClr>
                  </a:outerShdw>
                </a:effectLst>
                <a:latin typeface="汉仪大黑简" panose="02010600000101010101" charset="-122"/>
                <a:ea typeface="汉仪大黑简" panose="02010600000101010101" charset="-122"/>
                <a:sym typeface="+mn-ea"/>
              </a:endParaRPr>
            </a:p>
          </p:txBody>
        </p:sp>
      </p:grpSp>
      <p:sp>
        <p:nvSpPr>
          <p:cNvPr id="15" name="Freeform 26"/>
          <p:cNvSpPr>
            <a:spLocks noEditPoints="1"/>
          </p:cNvSpPr>
          <p:nvPr/>
        </p:nvSpPr>
        <p:spPr bwMode="auto">
          <a:xfrm>
            <a:off x="2078355" y="1311275"/>
            <a:ext cx="978535" cy="980440"/>
          </a:xfrm>
          <a:custGeom>
            <a:avLst/>
            <a:gdLst/>
            <a:ahLst/>
            <a:cxnLst>
              <a:cxn ang="0">
                <a:pos x="51" y="27"/>
              </a:cxn>
              <a:cxn ang="0">
                <a:pos x="46" y="23"/>
              </a:cxn>
              <a:cxn ang="0">
                <a:pos x="52" y="20"/>
              </a:cxn>
              <a:cxn ang="0">
                <a:pos x="49" y="13"/>
              </a:cxn>
              <a:cxn ang="0">
                <a:pos x="47" y="12"/>
              </a:cxn>
              <a:cxn ang="0">
                <a:pos x="40" y="13"/>
              </a:cxn>
              <a:cxn ang="0">
                <a:pos x="43" y="7"/>
              </a:cxn>
              <a:cxn ang="0">
                <a:pos x="37" y="2"/>
              </a:cxn>
              <a:cxn ang="0">
                <a:pos x="32" y="7"/>
              </a:cxn>
              <a:cxn ang="0">
                <a:pos x="29" y="1"/>
              </a:cxn>
              <a:cxn ang="0">
                <a:pos x="27" y="0"/>
              </a:cxn>
              <a:cxn ang="0">
                <a:pos x="19" y="2"/>
              </a:cxn>
              <a:cxn ang="0">
                <a:pos x="18" y="9"/>
              </a:cxn>
              <a:cxn ang="0">
                <a:pos x="12" y="4"/>
              </a:cxn>
              <a:cxn ang="0">
                <a:pos x="6" y="10"/>
              </a:cxn>
              <a:cxn ang="0">
                <a:pos x="10" y="15"/>
              </a:cxn>
              <a:cxn ang="0">
                <a:pos x="3" y="16"/>
              </a:cxn>
              <a:cxn ang="0">
                <a:pos x="2" y="17"/>
              </a:cxn>
              <a:cxn ang="0">
                <a:pos x="0" y="25"/>
              </a:cxn>
              <a:cxn ang="0">
                <a:pos x="7" y="27"/>
              </a:cxn>
              <a:cxn ang="0">
                <a:pos x="2" y="31"/>
              </a:cxn>
              <a:cxn ang="0">
                <a:pos x="4" y="39"/>
              </a:cxn>
              <a:cxn ang="0">
                <a:pos x="6" y="40"/>
              </a:cxn>
              <a:cxn ang="0">
                <a:pos x="12" y="40"/>
              </a:cxn>
              <a:cxn ang="0">
                <a:pos x="10" y="47"/>
              </a:cxn>
              <a:cxn ang="0">
                <a:pos x="17" y="50"/>
              </a:cxn>
              <a:cxn ang="0">
                <a:pos x="21" y="45"/>
              </a:cxn>
              <a:cxn ang="0">
                <a:pos x="23" y="51"/>
              </a:cxn>
              <a:cxn ang="0">
                <a:pos x="24" y="52"/>
              </a:cxn>
              <a:cxn ang="0">
                <a:pos x="32" y="52"/>
              </a:cxn>
              <a:cxn ang="0">
                <a:pos x="33" y="50"/>
              </a:cxn>
              <a:cxn ang="0">
                <a:pos x="35" y="44"/>
              </a:cxn>
              <a:cxn ang="0">
                <a:pos x="40" y="48"/>
              </a:cxn>
              <a:cxn ang="0">
                <a:pos x="46" y="43"/>
              </a:cxn>
              <a:cxn ang="0">
                <a:pos x="46" y="41"/>
              </a:cxn>
              <a:cxn ang="0">
                <a:pos x="43" y="35"/>
              </a:cxn>
              <a:cxn ang="0">
                <a:pos x="50" y="36"/>
              </a:cxn>
              <a:cxn ang="0">
                <a:pos x="52" y="29"/>
              </a:cxn>
              <a:cxn ang="0">
                <a:pos x="33" y="28"/>
              </a:cxn>
              <a:cxn ang="0">
                <a:pos x="19" y="25"/>
              </a:cxn>
              <a:cxn ang="0">
                <a:pos x="33" y="28"/>
              </a:cxn>
            </a:cxnLst>
            <a:rect l="0" t="0" r="r" b="b"/>
            <a:pathLst>
              <a:path w="52" h="52">
                <a:moveTo>
                  <a:pt x="52" y="27"/>
                </a:moveTo>
                <a:cubicBezTo>
                  <a:pt x="52" y="27"/>
                  <a:pt x="52" y="27"/>
                  <a:pt x="51" y="27"/>
                </a:cubicBezTo>
                <a:cubicBezTo>
                  <a:pt x="46" y="26"/>
                  <a:pt x="46" y="26"/>
                  <a:pt x="46" y="26"/>
                </a:cubicBezTo>
                <a:cubicBezTo>
                  <a:pt x="46" y="23"/>
                  <a:pt x="46" y="23"/>
                  <a:pt x="46" y="23"/>
                </a:cubicBezTo>
                <a:cubicBezTo>
                  <a:pt x="51" y="21"/>
                  <a:pt x="51" y="21"/>
                  <a:pt x="51" y="21"/>
                </a:cubicBezTo>
                <a:cubicBezTo>
                  <a:pt x="51" y="21"/>
                  <a:pt x="51" y="21"/>
                  <a:pt x="52" y="20"/>
                </a:cubicBezTo>
                <a:cubicBezTo>
                  <a:pt x="52" y="20"/>
                  <a:pt x="52" y="20"/>
                  <a:pt x="51" y="19"/>
                </a:cubicBezTo>
                <a:cubicBezTo>
                  <a:pt x="49" y="13"/>
                  <a:pt x="49" y="13"/>
                  <a:pt x="49" y="13"/>
                </a:cubicBezTo>
                <a:cubicBezTo>
                  <a:pt x="49" y="12"/>
                  <a:pt x="48" y="12"/>
                  <a:pt x="48" y="12"/>
                </a:cubicBezTo>
                <a:cubicBezTo>
                  <a:pt x="48" y="12"/>
                  <a:pt x="47" y="12"/>
                  <a:pt x="47" y="12"/>
                </a:cubicBezTo>
                <a:cubicBezTo>
                  <a:pt x="42" y="14"/>
                  <a:pt x="42" y="14"/>
                  <a:pt x="42" y="14"/>
                </a:cubicBezTo>
                <a:cubicBezTo>
                  <a:pt x="40" y="13"/>
                  <a:pt x="40" y="13"/>
                  <a:pt x="40" y="13"/>
                </a:cubicBezTo>
                <a:cubicBezTo>
                  <a:pt x="43" y="8"/>
                  <a:pt x="43" y="8"/>
                  <a:pt x="43" y="8"/>
                </a:cubicBezTo>
                <a:cubicBezTo>
                  <a:pt x="43" y="7"/>
                  <a:pt x="43" y="7"/>
                  <a:pt x="43" y="7"/>
                </a:cubicBezTo>
                <a:cubicBezTo>
                  <a:pt x="43" y="6"/>
                  <a:pt x="43" y="6"/>
                  <a:pt x="43" y="6"/>
                </a:cubicBezTo>
                <a:cubicBezTo>
                  <a:pt x="37" y="2"/>
                  <a:pt x="37" y="2"/>
                  <a:pt x="37" y="2"/>
                </a:cubicBezTo>
                <a:cubicBezTo>
                  <a:pt x="36" y="2"/>
                  <a:pt x="35" y="2"/>
                  <a:pt x="35" y="3"/>
                </a:cubicBezTo>
                <a:cubicBezTo>
                  <a:pt x="32" y="7"/>
                  <a:pt x="32" y="7"/>
                  <a:pt x="32" y="7"/>
                </a:cubicBezTo>
                <a:cubicBezTo>
                  <a:pt x="30" y="7"/>
                  <a:pt x="30" y="7"/>
                  <a:pt x="30" y="7"/>
                </a:cubicBezTo>
                <a:cubicBezTo>
                  <a:pt x="29" y="1"/>
                  <a:pt x="29" y="1"/>
                  <a:pt x="29" y="1"/>
                </a:cubicBezTo>
                <a:cubicBezTo>
                  <a:pt x="29" y="1"/>
                  <a:pt x="29" y="1"/>
                  <a:pt x="29" y="0"/>
                </a:cubicBezTo>
                <a:cubicBezTo>
                  <a:pt x="28" y="0"/>
                  <a:pt x="28" y="0"/>
                  <a:pt x="27" y="0"/>
                </a:cubicBezTo>
                <a:cubicBezTo>
                  <a:pt x="20" y="1"/>
                  <a:pt x="20" y="1"/>
                  <a:pt x="20" y="1"/>
                </a:cubicBezTo>
                <a:cubicBezTo>
                  <a:pt x="20" y="1"/>
                  <a:pt x="19" y="1"/>
                  <a:pt x="19" y="2"/>
                </a:cubicBezTo>
                <a:cubicBezTo>
                  <a:pt x="20" y="8"/>
                  <a:pt x="20" y="8"/>
                  <a:pt x="20" y="8"/>
                </a:cubicBezTo>
                <a:cubicBezTo>
                  <a:pt x="18" y="9"/>
                  <a:pt x="18" y="9"/>
                  <a:pt x="18" y="9"/>
                </a:cubicBezTo>
                <a:cubicBezTo>
                  <a:pt x="14" y="4"/>
                  <a:pt x="14" y="4"/>
                  <a:pt x="14" y="4"/>
                </a:cubicBezTo>
                <a:cubicBezTo>
                  <a:pt x="13" y="4"/>
                  <a:pt x="12" y="4"/>
                  <a:pt x="12" y="4"/>
                </a:cubicBezTo>
                <a:cubicBezTo>
                  <a:pt x="7" y="9"/>
                  <a:pt x="7" y="9"/>
                  <a:pt x="7" y="9"/>
                </a:cubicBezTo>
                <a:cubicBezTo>
                  <a:pt x="6" y="9"/>
                  <a:pt x="6" y="9"/>
                  <a:pt x="6" y="10"/>
                </a:cubicBezTo>
                <a:cubicBezTo>
                  <a:pt x="6" y="10"/>
                  <a:pt x="6" y="11"/>
                  <a:pt x="6" y="11"/>
                </a:cubicBezTo>
                <a:cubicBezTo>
                  <a:pt x="10" y="15"/>
                  <a:pt x="10" y="15"/>
                  <a:pt x="10" y="15"/>
                </a:cubicBezTo>
                <a:cubicBezTo>
                  <a:pt x="9" y="17"/>
                  <a:pt x="9" y="17"/>
                  <a:pt x="9" y="17"/>
                </a:cubicBezTo>
                <a:cubicBezTo>
                  <a:pt x="3" y="16"/>
                  <a:pt x="3" y="16"/>
                  <a:pt x="3" y="16"/>
                </a:cubicBezTo>
                <a:cubicBezTo>
                  <a:pt x="3" y="16"/>
                  <a:pt x="3" y="16"/>
                  <a:pt x="2" y="16"/>
                </a:cubicBezTo>
                <a:cubicBezTo>
                  <a:pt x="2" y="16"/>
                  <a:pt x="2" y="16"/>
                  <a:pt x="2" y="17"/>
                </a:cubicBezTo>
                <a:cubicBezTo>
                  <a:pt x="0" y="24"/>
                  <a:pt x="0" y="24"/>
                  <a:pt x="0" y="24"/>
                </a:cubicBezTo>
                <a:cubicBezTo>
                  <a:pt x="0" y="24"/>
                  <a:pt x="0" y="24"/>
                  <a:pt x="0" y="25"/>
                </a:cubicBezTo>
                <a:cubicBezTo>
                  <a:pt x="1" y="25"/>
                  <a:pt x="1" y="25"/>
                  <a:pt x="1" y="25"/>
                </a:cubicBezTo>
                <a:cubicBezTo>
                  <a:pt x="7" y="27"/>
                  <a:pt x="7" y="27"/>
                  <a:pt x="7" y="27"/>
                </a:cubicBezTo>
                <a:cubicBezTo>
                  <a:pt x="7" y="29"/>
                  <a:pt x="7" y="29"/>
                  <a:pt x="7" y="29"/>
                </a:cubicBezTo>
                <a:cubicBezTo>
                  <a:pt x="2" y="31"/>
                  <a:pt x="2" y="31"/>
                  <a:pt x="2" y="31"/>
                </a:cubicBezTo>
                <a:cubicBezTo>
                  <a:pt x="1" y="31"/>
                  <a:pt x="1" y="32"/>
                  <a:pt x="1" y="33"/>
                </a:cubicBezTo>
                <a:cubicBezTo>
                  <a:pt x="4" y="39"/>
                  <a:pt x="4" y="39"/>
                  <a:pt x="4" y="39"/>
                </a:cubicBezTo>
                <a:cubicBezTo>
                  <a:pt x="4" y="40"/>
                  <a:pt x="4" y="40"/>
                  <a:pt x="5" y="40"/>
                </a:cubicBezTo>
                <a:cubicBezTo>
                  <a:pt x="5" y="40"/>
                  <a:pt x="5" y="40"/>
                  <a:pt x="6" y="40"/>
                </a:cubicBezTo>
                <a:cubicBezTo>
                  <a:pt x="11" y="38"/>
                  <a:pt x="11" y="38"/>
                  <a:pt x="11" y="38"/>
                </a:cubicBezTo>
                <a:cubicBezTo>
                  <a:pt x="12" y="40"/>
                  <a:pt x="12" y="40"/>
                  <a:pt x="12" y="40"/>
                </a:cubicBezTo>
                <a:cubicBezTo>
                  <a:pt x="9" y="45"/>
                  <a:pt x="9" y="45"/>
                  <a:pt x="9" y="45"/>
                </a:cubicBezTo>
                <a:cubicBezTo>
                  <a:pt x="9" y="45"/>
                  <a:pt x="9" y="46"/>
                  <a:pt x="10" y="47"/>
                </a:cubicBezTo>
                <a:cubicBezTo>
                  <a:pt x="16" y="50"/>
                  <a:pt x="16" y="50"/>
                  <a:pt x="16" y="50"/>
                </a:cubicBezTo>
                <a:cubicBezTo>
                  <a:pt x="16" y="50"/>
                  <a:pt x="17" y="50"/>
                  <a:pt x="17" y="50"/>
                </a:cubicBezTo>
                <a:cubicBezTo>
                  <a:pt x="17" y="50"/>
                  <a:pt x="18" y="50"/>
                  <a:pt x="18" y="50"/>
                </a:cubicBezTo>
                <a:cubicBezTo>
                  <a:pt x="21" y="45"/>
                  <a:pt x="21" y="45"/>
                  <a:pt x="21" y="45"/>
                </a:cubicBezTo>
                <a:cubicBezTo>
                  <a:pt x="23" y="45"/>
                  <a:pt x="23" y="45"/>
                  <a:pt x="23" y="45"/>
                </a:cubicBezTo>
                <a:cubicBezTo>
                  <a:pt x="23" y="51"/>
                  <a:pt x="23" y="51"/>
                  <a:pt x="23" y="51"/>
                </a:cubicBezTo>
                <a:cubicBezTo>
                  <a:pt x="23" y="51"/>
                  <a:pt x="24" y="52"/>
                  <a:pt x="24" y="52"/>
                </a:cubicBezTo>
                <a:cubicBezTo>
                  <a:pt x="24" y="52"/>
                  <a:pt x="24" y="52"/>
                  <a:pt x="24" y="52"/>
                </a:cubicBezTo>
                <a:cubicBezTo>
                  <a:pt x="25" y="52"/>
                  <a:pt x="25" y="52"/>
                  <a:pt x="25" y="52"/>
                </a:cubicBezTo>
                <a:cubicBezTo>
                  <a:pt x="32" y="52"/>
                  <a:pt x="32" y="52"/>
                  <a:pt x="32" y="52"/>
                </a:cubicBezTo>
                <a:cubicBezTo>
                  <a:pt x="32" y="52"/>
                  <a:pt x="33" y="51"/>
                  <a:pt x="33" y="51"/>
                </a:cubicBezTo>
                <a:cubicBezTo>
                  <a:pt x="33" y="51"/>
                  <a:pt x="33" y="50"/>
                  <a:pt x="33" y="50"/>
                </a:cubicBezTo>
                <a:cubicBezTo>
                  <a:pt x="33" y="44"/>
                  <a:pt x="33" y="44"/>
                  <a:pt x="33" y="44"/>
                </a:cubicBezTo>
                <a:cubicBezTo>
                  <a:pt x="35" y="44"/>
                  <a:pt x="35" y="44"/>
                  <a:pt x="35" y="44"/>
                </a:cubicBezTo>
                <a:cubicBezTo>
                  <a:pt x="39" y="48"/>
                  <a:pt x="39" y="48"/>
                  <a:pt x="39" y="48"/>
                </a:cubicBezTo>
                <a:cubicBezTo>
                  <a:pt x="39" y="48"/>
                  <a:pt x="39" y="48"/>
                  <a:pt x="40" y="48"/>
                </a:cubicBezTo>
                <a:cubicBezTo>
                  <a:pt x="40" y="48"/>
                  <a:pt x="40" y="48"/>
                  <a:pt x="41" y="48"/>
                </a:cubicBezTo>
                <a:cubicBezTo>
                  <a:pt x="46" y="43"/>
                  <a:pt x="46" y="43"/>
                  <a:pt x="46" y="43"/>
                </a:cubicBezTo>
                <a:cubicBezTo>
                  <a:pt x="46" y="43"/>
                  <a:pt x="46" y="43"/>
                  <a:pt x="46" y="42"/>
                </a:cubicBezTo>
                <a:cubicBezTo>
                  <a:pt x="46" y="42"/>
                  <a:pt x="46" y="42"/>
                  <a:pt x="46" y="41"/>
                </a:cubicBezTo>
                <a:cubicBezTo>
                  <a:pt x="42" y="37"/>
                  <a:pt x="42" y="37"/>
                  <a:pt x="42" y="37"/>
                </a:cubicBezTo>
                <a:cubicBezTo>
                  <a:pt x="43" y="35"/>
                  <a:pt x="43" y="35"/>
                  <a:pt x="43" y="35"/>
                </a:cubicBezTo>
                <a:cubicBezTo>
                  <a:pt x="49" y="36"/>
                  <a:pt x="49" y="36"/>
                  <a:pt x="49" y="36"/>
                </a:cubicBezTo>
                <a:cubicBezTo>
                  <a:pt x="49" y="37"/>
                  <a:pt x="50" y="36"/>
                  <a:pt x="50" y="36"/>
                </a:cubicBezTo>
                <a:cubicBezTo>
                  <a:pt x="50" y="36"/>
                  <a:pt x="51" y="36"/>
                  <a:pt x="51" y="35"/>
                </a:cubicBezTo>
                <a:cubicBezTo>
                  <a:pt x="52" y="29"/>
                  <a:pt x="52" y="29"/>
                  <a:pt x="52" y="29"/>
                </a:cubicBezTo>
                <a:cubicBezTo>
                  <a:pt x="52" y="28"/>
                  <a:pt x="52" y="28"/>
                  <a:pt x="52" y="27"/>
                </a:cubicBezTo>
                <a:close/>
                <a:moveTo>
                  <a:pt x="33" y="28"/>
                </a:moveTo>
                <a:cubicBezTo>
                  <a:pt x="32" y="31"/>
                  <a:pt x="28" y="34"/>
                  <a:pt x="25" y="33"/>
                </a:cubicBezTo>
                <a:cubicBezTo>
                  <a:pt x="21" y="32"/>
                  <a:pt x="18" y="28"/>
                  <a:pt x="19" y="25"/>
                </a:cubicBezTo>
                <a:cubicBezTo>
                  <a:pt x="20" y="21"/>
                  <a:pt x="24" y="18"/>
                  <a:pt x="28" y="19"/>
                </a:cubicBezTo>
                <a:cubicBezTo>
                  <a:pt x="32" y="20"/>
                  <a:pt x="34" y="24"/>
                  <a:pt x="33" y="28"/>
                </a:cubicBezTo>
                <a:close/>
              </a:path>
            </a:pathLst>
          </a:custGeom>
          <a:solidFill>
            <a:schemeClr val="bg1"/>
          </a:solidFill>
          <a:ln w="9525">
            <a:noFill/>
            <a:round/>
          </a:ln>
        </p:spPr>
        <p:txBody>
          <a:bodyPr/>
          <a:lstStyle/>
          <a:p>
            <a:pPr defTabSz="967740" fontAlgn="auto">
              <a:lnSpc>
                <a:spcPct val="120000"/>
              </a:lnSpc>
              <a:spcBef>
                <a:spcPts val="0"/>
              </a:spcBef>
              <a:spcAft>
                <a:spcPts val="0"/>
              </a:spcAft>
              <a:defRPr/>
            </a:pPr>
            <a:endParaRPr lang="da-DK" sz="1500" kern="0" dirty="0">
              <a:solidFill>
                <a:sysClr val="windowText" lastClr="000000"/>
              </a:solidFill>
              <a:latin typeface="微软雅黑" panose="020B0503020204020204" pitchFamily="34" charset="-122"/>
              <a:ea typeface="微软雅黑" panose="020B0503020204020204" pitchFamily="34" charset="-122"/>
            </a:endParaRPr>
          </a:p>
        </p:txBody>
      </p:sp>
      <p:sp>
        <p:nvSpPr>
          <p:cNvPr id="16" name="Freeform 27"/>
          <p:cNvSpPr>
            <a:spLocks noEditPoints="1"/>
          </p:cNvSpPr>
          <p:nvPr/>
        </p:nvSpPr>
        <p:spPr bwMode="auto">
          <a:xfrm>
            <a:off x="2906395" y="1657350"/>
            <a:ext cx="720725" cy="730250"/>
          </a:xfrm>
          <a:custGeom>
            <a:avLst/>
            <a:gdLst/>
            <a:ahLst/>
            <a:cxnLst>
              <a:cxn ang="0">
                <a:pos x="33" y="29"/>
              </a:cxn>
              <a:cxn ang="0">
                <a:pos x="31" y="24"/>
              </a:cxn>
              <a:cxn ang="0">
                <a:pos x="36" y="25"/>
              </a:cxn>
              <a:cxn ang="0">
                <a:pos x="37" y="20"/>
              </a:cxn>
              <a:cxn ang="0">
                <a:pos x="36" y="18"/>
              </a:cxn>
              <a:cxn ang="0">
                <a:pos x="32" y="16"/>
              </a:cxn>
              <a:cxn ang="0">
                <a:pos x="37" y="14"/>
              </a:cxn>
              <a:cxn ang="0">
                <a:pos x="35" y="9"/>
              </a:cxn>
              <a:cxn ang="0">
                <a:pos x="30" y="10"/>
              </a:cxn>
              <a:cxn ang="0">
                <a:pos x="31" y="5"/>
              </a:cxn>
              <a:cxn ang="0">
                <a:pos x="30" y="4"/>
              </a:cxn>
              <a:cxn ang="0">
                <a:pos x="24" y="2"/>
              </a:cxn>
              <a:cxn ang="0">
                <a:pos x="21" y="5"/>
              </a:cxn>
              <a:cxn ang="0">
                <a:pos x="19" y="0"/>
              </a:cxn>
              <a:cxn ang="0">
                <a:pos x="14" y="1"/>
              </a:cxn>
              <a:cxn ang="0">
                <a:pos x="14" y="5"/>
              </a:cxn>
              <a:cxn ang="0">
                <a:pos x="10" y="3"/>
              </a:cxn>
              <a:cxn ang="0">
                <a:pos x="8" y="3"/>
              </a:cxn>
              <a:cxn ang="0">
                <a:pos x="4" y="7"/>
              </a:cxn>
              <a:cxn ang="0">
                <a:pos x="7" y="11"/>
              </a:cxn>
              <a:cxn ang="0">
                <a:pos x="3" y="11"/>
              </a:cxn>
              <a:cxn ang="0">
                <a:pos x="0" y="17"/>
              </a:cxn>
              <a:cxn ang="0">
                <a:pos x="1" y="18"/>
              </a:cxn>
              <a:cxn ang="0">
                <a:pos x="5" y="20"/>
              </a:cxn>
              <a:cxn ang="0">
                <a:pos x="1" y="23"/>
              </a:cxn>
              <a:cxn ang="0">
                <a:pos x="4" y="28"/>
              </a:cxn>
              <a:cxn ang="0">
                <a:pos x="8" y="27"/>
              </a:cxn>
              <a:cxn ang="0">
                <a:pos x="7" y="31"/>
              </a:cxn>
              <a:cxn ang="0">
                <a:pos x="7" y="33"/>
              </a:cxn>
              <a:cxn ang="0">
                <a:pos x="12" y="35"/>
              </a:cxn>
              <a:cxn ang="0">
                <a:pos x="13" y="35"/>
              </a:cxn>
              <a:cxn ang="0">
                <a:pos x="17" y="32"/>
              </a:cxn>
              <a:cxn ang="0">
                <a:pos x="17" y="37"/>
              </a:cxn>
              <a:cxn ang="0">
                <a:pos x="23" y="36"/>
              </a:cxn>
              <a:cxn ang="0">
                <a:pos x="24" y="35"/>
              </a:cxn>
              <a:cxn ang="0">
                <a:pos x="25" y="31"/>
              </a:cxn>
              <a:cxn ang="0">
                <a:pos x="28" y="34"/>
              </a:cxn>
              <a:cxn ang="0">
                <a:pos x="33" y="30"/>
              </a:cxn>
              <a:cxn ang="0">
                <a:pos x="22" y="22"/>
              </a:cxn>
              <a:cxn ang="0">
                <a:pos x="15" y="15"/>
              </a:cxn>
              <a:cxn ang="0">
                <a:pos x="22" y="22"/>
              </a:cxn>
            </a:cxnLst>
            <a:rect l="0" t="0" r="r" b="b"/>
            <a:pathLst>
              <a:path w="37" h="37">
                <a:moveTo>
                  <a:pt x="33" y="29"/>
                </a:moveTo>
                <a:cubicBezTo>
                  <a:pt x="33" y="29"/>
                  <a:pt x="33" y="29"/>
                  <a:pt x="33" y="29"/>
                </a:cubicBezTo>
                <a:cubicBezTo>
                  <a:pt x="30" y="26"/>
                  <a:pt x="30" y="26"/>
                  <a:pt x="30" y="26"/>
                </a:cubicBezTo>
                <a:cubicBezTo>
                  <a:pt x="31" y="24"/>
                  <a:pt x="31" y="24"/>
                  <a:pt x="31" y="24"/>
                </a:cubicBezTo>
                <a:cubicBezTo>
                  <a:pt x="35" y="25"/>
                  <a:pt x="35" y="25"/>
                  <a:pt x="35" y="25"/>
                </a:cubicBezTo>
                <a:cubicBezTo>
                  <a:pt x="35" y="25"/>
                  <a:pt x="36" y="25"/>
                  <a:pt x="36" y="25"/>
                </a:cubicBezTo>
                <a:cubicBezTo>
                  <a:pt x="36" y="25"/>
                  <a:pt x="36" y="25"/>
                  <a:pt x="36" y="24"/>
                </a:cubicBezTo>
                <a:cubicBezTo>
                  <a:pt x="37" y="20"/>
                  <a:pt x="37" y="20"/>
                  <a:pt x="37" y="20"/>
                </a:cubicBezTo>
                <a:cubicBezTo>
                  <a:pt x="37" y="19"/>
                  <a:pt x="37" y="19"/>
                  <a:pt x="37" y="19"/>
                </a:cubicBezTo>
                <a:cubicBezTo>
                  <a:pt x="37" y="19"/>
                  <a:pt x="37" y="18"/>
                  <a:pt x="36" y="18"/>
                </a:cubicBezTo>
                <a:cubicBezTo>
                  <a:pt x="33" y="18"/>
                  <a:pt x="33" y="18"/>
                  <a:pt x="33" y="18"/>
                </a:cubicBezTo>
                <a:cubicBezTo>
                  <a:pt x="32" y="16"/>
                  <a:pt x="32" y="16"/>
                  <a:pt x="32" y="16"/>
                </a:cubicBezTo>
                <a:cubicBezTo>
                  <a:pt x="36" y="14"/>
                  <a:pt x="36" y="14"/>
                  <a:pt x="36" y="14"/>
                </a:cubicBezTo>
                <a:cubicBezTo>
                  <a:pt x="36" y="14"/>
                  <a:pt x="37" y="14"/>
                  <a:pt x="37" y="14"/>
                </a:cubicBezTo>
                <a:cubicBezTo>
                  <a:pt x="37" y="14"/>
                  <a:pt x="37" y="13"/>
                  <a:pt x="37" y="13"/>
                </a:cubicBezTo>
                <a:cubicBezTo>
                  <a:pt x="35" y="9"/>
                  <a:pt x="35" y="9"/>
                  <a:pt x="35" y="9"/>
                </a:cubicBezTo>
                <a:cubicBezTo>
                  <a:pt x="34" y="8"/>
                  <a:pt x="34" y="8"/>
                  <a:pt x="33" y="8"/>
                </a:cubicBezTo>
                <a:cubicBezTo>
                  <a:pt x="30" y="10"/>
                  <a:pt x="30" y="10"/>
                  <a:pt x="30" y="10"/>
                </a:cubicBezTo>
                <a:cubicBezTo>
                  <a:pt x="29" y="8"/>
                  <a:pt x="29" y="8"/>
                  <a:pt x="29" y="8"/>
                </a:cubicBezTo>
                <a:cubicBezTo>
                  <a:pt x="31" y="5"/>
                  <a:pt x="31" y="5"/>
                  <a:pt x="31" y="5"/>
                </a:cubicBezTo>
                <a:cubicBezTo>
                  <a:pt x="31" y="5"/>
                  <a:pt x="31" y="4"/>
                  <a:pt x="31" y="4"/>
                </a:cubicBezTo>
                <a:cubicBezTo>
                  <a:pt x="31" y="4"/>
                  <a:pt x="30" y="4"/>
                  <a:pt x="30" y="4"/>
                </a:cubicBezTo>
                <a:cubicBezTo>
                  <a:pt x="26" y="1"/>
                  <a:pt x="26" y="1"/>
                  <a:pt x="26" y="1"/>
                </a:cubicBezTo>
                <a:cubicBezTo>
                  <a:pt x="25" y="1"/>
                  <a:pt x="25" y="1"/>
                  <a:pt x="24" y="2"/>
                </a:cubicBezTo>
                <a:cubicBezTo>
                  <a:pt x="22" y="5"/>
                  <a:pt x="22" y="5"/>
                  <a:pt x="22" y="5"/>
                </a:cubicBezTo>
                <a:cubicBezTo>
                  <a:pt x="21" y="5"/>
                  <a:pt x="21" y="5"/>
                  <a:pt x="21" y="5"/>
                </a:cubicBezTo>
                <a:cubicBezTo>
                  <a:pt x="21" y="1"/>
                  <a:pt x="21" y="1"/>
                  <a:pt x="21" y="1"/>
                </a:cubicBezTo>
                <a:cubicBezTo>
                  <a:pt x="20" y="0"/>
                  <a:pt x="20" y="0"/>
                  <a:pt x="19" y="0"/>
                </a:cubicBezTo>
                <a:cubicBezTo>
                  <a:pt x="14" y="0"/>
                  <a:pt x="14" y="0"/>
                  <a:pt x="14" y="0"/>
                </a:cubicBezTo>
                <a:cubicBezTo>
                  <a:pt x="14" y="0"/>
                  <a:pt x="14" y="0"/>
                  <a:pt x="14" y="1"/>
                </a:cubicBezTo>
                <a:cubicBezTo>
                  <a:pt x="14" y="1"/>
                  <a:pt x="14" y="1"/>
                  <a:pt x="14" y="1"/>
                </a:cubicBezTo>
                <a:cubicBezTo>
                  <a:pt x="14" y="5"/>
                  <a:pt x="14" y="5"/>
                  <a:pt x="14" y="5"/>
                </a:cubicBezTo>
                <a:cubicBezTo>
                  <a:pt x="13" y="6"/>
                  <a:pt x="13" y="6"/>
                  <a:pt x="13" y="6"/>
                </a:cubicBezTo>
                <a:cubicBezTo>
                  <a:pt x="10" y="3"/>
                  <a:pt x="10" y="3"/>
                  <a:pt x="10" y="3"/>
                </a:cubicBezTo>
                <a:cubicBezTo>
                  <a:pt x="10" y="3"/>
                  <a:pt x="9" y="3"/>
                  <a:pt x="9" y="3"/>
                </a:cubicBezTo>
                <a:cubicBezTo>
                  <a:pt x="9" y="3"/>
                  <a:pt x="9" y="3"/>
                  <a:pt x="8" y="3"/>
                </a:cubicBezTo>
                <a:cubicBezTo>
                  <a:pt x="5" y="6"/>
                  <a:pt x="5" y="6"/>
                  <a:pt x="5" y="6"/>
                </a:cubicBezTo>
                <a:cubicBezTo>
                  <a:pt x="5" y="6"/>
                  <a:pt x="4" y="7"/>
                  <a:pt x="4" y="7"/>
                </a:cubicBezTo>
                <a:cubicBezTo>
                  <a:pt x="4" y="7"/>
                  <a:pt x="4" y="8"/>
                  <a:pt x="5" y="8"/>
                </a:cubicBezTo>
                <a:cubicBezTo>
                  <a:pt x="7" y="11"/>
                  <a:pt x="7" y="11"/>
                  <a:pt x="7" y="11"/>
                </a:cubicBezTo>
                <a:cubicBezTo>
                  <a:pt x="7" y="12"/>
                  <a:pt x="7" y="12"/>
                  <a:pt x="7" y="12"/>
                </a:cubicBezTo>
                <a:cubicBezTo>
                  <a:pt x="3" y="11"/>
                  <a:pt x="3" y="11"/>
                  <a:pt x="3" y="11"/>
                </a:cubicBezTo>
                <a:cubicBezTo>
                  <a:pt x="2" y="11"/>
                  <a:pt x="2" y="11"/>
                  <a:pt x="1" y="12"/>
                </a:cubicBezTo>
                <a:cubicBezTo>
                  <a:pt x="0" y="17"/>
                  <a:pt x="0" y="17"/>
                  <a:pt x="0" y="17"/>
                </a:cubicBezTo>
                <a:cubicBezTo>
                  <a:pt x="0" y="17"/>
                  <a:pt x="0" y="17"/>
                  <a:pt x="1" y="18"/>
                </a:cubicBezTo>
                <a:cubicBezTo>
                  <a:pt x="1" y="18"/>
                  <a:pt x="1" y="18"/>
                  <a:pt x="1" y="18"/>
                </a:cubicBezTo>
                <a:cubicBezTo>
                  <a:pt x="5" y="19"/>
                  <a:pt x="5" y="19"/>
                  <a:pt x="5" y="19"/>
                </a:cubicBezTo>
                <a:cubicBezTo>
                  <a:pt x="5" y="20"/>
                  <a:pt x="5" y="20"/>
                  <a:pt x="5" y="20"/>
                </a:cubicBezTo>
                <a:cubicBezTo>
                  <a:pt x="2" y="22"/>
                  <a:pt x="2" y="22"/>
                  <a:pt x="2" y="22"/>
                </a:cubicBezTo>
                <a:cubicBezTo>
                  <a:pt x="1" y="22"/>
                  <a:pt x="1" y="23"/>
                  <a:pt x="1" y="23"/>
                </a:cubicBezTo>
                <a:cubicBezTo>
                  <a:pt x="3" y="28"/>
                  <a:pt x="3" y="28"/>
                  <a:pt x="3" y="28"/>
                </a:cubicBezTo>
                <a:cubicBezTo>
                  <a:pt x="3" y="28"/>
                  <a:pt x="3" y="28"/>
                  <a:pt x="4" y="28"/>
                </a:cubicBezTo>
                <a:cubicBezTo>
                  <a:pt x="4" y="29"/>
                  <a:pt x="4" y="29"/>
                  <a:pt x="4" y="28"/>
                </a:cubicBezTo>
                <a:cubicBezTo>
                  <a:pt x="8" y="27"/>
                  <a:pt x="8" y="27"/>
                  <a:pt x="8" y="27"/>
                </a:cubicBezTo>
                <a:cubicBezTo>
                  <a:pt x="9" y="28"/>
                  <a:pt x="9" y="28"/>
                  <a:pt x="9" y="28"/>
                </a:cubicBezTo>
                <a:cubicBezTo>
                  <a:pt x="7" y="31"/>
                  <a:pt x="7" y="31"/>
                  <a:pt x="7" y="31"/>
                </a:cubicBezTo>
                <a:cubicBezTo>
                  <a:pt x="7" y="32"/>
                  <a:pt x="7" y="32"/>
                  <a:pt x="7" y="32"/>
                </a:cubicBezTo>
                <a:cubicBezTo>
                  <a:pt x="7" y="32"/>
                  <a:pt x="7" y="33"/>
                  <a:pt x="7" y="33"/>
                </a:cubicBezTo>
                <a:cubicBezTo>
                  <a:pt x="7" y="33"/>
                  <a:pt x="7" y="33"/>
                  <a:pt x="7" y="33"/>
                </a:cubicBezTo>
                <a:cubicBezTo>
                  <a:pt x="12" y="35"/>
                  <a:pt x="12" y="35"/>
                  <a:pt x="12" y="35"/>
                </a:cubicBezTo>
                <a:cubicBezTo>
                  <a:pt x="12" y="35"/>
                  <a:pt x="12" y="35"/>
                  <a:pt x="13" y="35"/>
                </a:cubicBezTo>
                <a:cubicBezTo>
                  <a:pt x="13" y="35"/>
                  <a:pt x="13" y="35"/>
                  <a:pt x="13" y="35"/>
                </a:cubicBezTo>
                <a:cubicBezTo>
                  <a:pt x="15" y="31"/>
                  <a:pt x="15" y="31"/>
                  <a:pt x="15" y="31"/>
                </a:cubicBezTo>
                <a:cubicBezTo>
                  <a:pt x="17" y="32"/>
                  <a:pt x="17" y="32"/>
                  <a:pt x="17" y="32"/>
                </a:cubicBezTo>
                <a:cubicBezTo>
                  <a:pt x="17" y="36"/>
                  <a:pt x="17" y="36"/>
                  <a:pt x="17" y="36"/>
                </a:cubicBezTo>
                <a:cubicBezTo>
                  <a:pt x="17" y="36"/>
                  <a:pt x="17" y="36"/>
                  <a:pt x="17" y="37"/>
                </a:cubicBezTo>
                <a:cubicBezTo>
                  <a:pt x="18" y="37"/>
                  <a:pt x="18" y="37"/>
                  <a:pt x="18" y="37"/>
                </a:cubicBezTo>
                <a:cubicBezTo>
                  <a:pt x="23" y="36"/>
                  <a:pt x="23" y="36"/>
                  <a:pt x="23" y="36"/>
                </a:cubicBezTo>
                <a:cubicBezTo>
                  <a:pt x="23" y="36"/>
                  <a:pt x="24" y="36"/>
                  <a:pt x="24" y="36"/>
                </a:cubicBezTo>
                <a:cubicBezTo>
                  <a:pt x="24" y="36"/>
                  <a:pt x="24" y="35"/>
                  <a:pt x="24" y="35"/>
                </a:cubicBezTo>
                <a:cubicBezTo>
                  <a:pt x="24" y="31"/>
                  <a:pt x="24" y="31"/>
                  <a:pt x="24" y="31"/>
                </a:cubicBezTo>
                <a:cubicBezTo>
                  <a:pt x="25" y="31"/>
                  <a:pt x="25" y="31"/>
                  <a:pt x="25" y="31"/>
                </a:cubicBezTo>
                <a:cubicBezTo>
                  <a:pt x="28" y="33"/>
                  <a:pt x="28" y="33"/>
                  <a:pt x="28" y="33"/>
                </a:cubicBezTo>
                <a:cubicBezTo>
                  <a:pt x="28" y="34"/>
                  <a:pt x="28" y="34"/>
                  <a:pt x="28" y="34"/>
                </a:cubicBezTo>
                <a:cubicBezTo>
                  <a:pt x="29" y="34"/>
                  <a:pt x="29" y="34"/>
                  <a:pt x="29" y="34"/>
                </a:cubicBezTo>
                <a:cubicBezTo>
                  <a:pt x="33" y="30"/>
                  <a:pt x="33" y="30"/>
                  <a:pt x="33" y="30"/>
                </a:cubicBezTo>
                <a:cubicBezTo>
                  <a:pt x="33" y="30"/>
                  <a:pt x="33" y="30"/>
                  <a:pt x="33" y="29"/>
                </a:cubicBezTo>
                <a:close/>
                <a:moveTo>
                  <a:pt x="22" y="22"/>
                </a:moveTo>
                <a:cubicBezTo>
                  <a:pt x="20" y="24"/>
                  <a:pt x="17" y="24"/>
                  <a:pt x="15" y="22"/>
                </a:cubicBezTo>
                <a:cubicBezTo>
                  <a:pt x="13" y="20"/>
                  <a:pt x="13" y="16"/>
                  <a:pt x="15" y="15"/>
                </a:cubicBezTo>
                <a:cubicBezTo>
                  <a:pt x="17" y="13"/>
                  <a:pt x="21" y="13"/>
                  <a:pt x="23" y="15"/>
                </a:cubicBezTo>
                <a:cubicBezTo>
                  <a:pt x="24" y="17"/>
                  <a:pt x="24" y="20"/>
                  <a:pt x="22" y="22"/>
                </a:cubicBezTo>
                <a:close/>
              </a:path>
            </a:pathLst>
          </a:custGeom>
          <a:solidFill>
            <a:schemeClr val="bg1"/>
          </a:solidFill>
          <a:ln w="9525">
            <a:noFill/>
            <a:round/>
          </a:ln>
        </p:spPr>
        <p:txBody>
          <a:bodyPr/>
          <a:lstStyle/>
          <a:p>
            <a:pPr defTabSz="967740" fontAlgn="auto">
              <a:lnSpc>
                <a:spcPct val="120000"/>
              </a:lnSpc>
              <a:spcBef>
                <a:spcPts val="0"/>
              </a:spcBef>
              <a:spcAft>
                <a:spcPts val="0"/>
              </a:spcAft>
              <a:defRPr/>
            </a:pPr>
            <a:endParaRPr lang="da-DK" sz="1500" kern="0" dirty="0">
              <a:solidFill>
                <a:sysClr val="windowText" lastClr="000000"/>
              </a:solidFill>
              <a:latin typeface="微软雅黑" panose="020B0503020204020204" pitchFamily="34" charset="-122"/>
              <a:ea typeface="微软雅黑" panose="020B0503020204020204" pitchFamily="34" charset="-122"/>
            </a:endParaRPr>
          </a:p>
        </p:txBody>
      </p:sp>
      <p:sp>
        <p:nvSpPr>
          <p:cNvPr id="7" name="矩形 6"/>
          <p:cNvSpPr/>
          <p:nvPr/>
        </p:nvSpPr>
        <p:spPr>
          <a:xfrm>
            <a:off x="4361815" y="1718945"/>
            <a:ext cx="4124325" cy="2306955"/>
          </a:xfrm>
          <a:prstGeom prst="rect">
            <a:avLst/>
          </a:prstGeom>
        </p:spPr>
        <p:txBody>
          <a:bodyPr wrap="square">
            <a:spAutoFit/>
          </a:bodyPr>
          <a:lstStyle/>
          <a:p>
            <a:pPr algn="just">
              <a:lnSpc>
                <a:spcPct val="150000"/>
              </a:lnSpc>
            </a:pPr>
            <a:r>
              <a:rPr lang="zh-CN" altLang="en-US" sz="1600" dirty="0">
                <a:solidFill>
                  <a:schemeClr val="accent6">
                    <a:lumMod val="50000"/>
                  </a:schemeClr>
                </a:solidFill>
                <a:latin typeface="微软雅黑" panose="020B0503020204020204" pitchFamily="34" charset="-122"/>
                <a:ea typeface="微软雅黑" panose="020B0503020204020204" pitchFamily="34" charset="-122"/>
                <a:sym typeface="+mn-ea"/>
              </a:rPr>
              <a:t>全党要更加自觉地坚定党性原则，勇于直面问题，敢于刮骨疗毒，消除一切损害党的先进性和纯洁性的因素，清除一切侵蚀党的健康肌体的病毒，不断增强党的政治领导力、思想引领力、群众组织力、社会号召力，确保我们党永葆旺盛生命力和强大战斗力。</a:t>
            </a:r>
            <a:endParaRPr lang="zh-CN" altLang="en-US" sz="1600" dirty="0">
              <a:solidFill>
                <a:schemeClr val="accent6">
                  <a:lumMod val="50000"/>
                </a:schemeClr>
              </a:solidFill>
              <a:latin typeface="微软雅黑" panose="020B0503020204020204" pitchFamily="34" charset="-122"/>
              <a:ea typeface="微软雅黑" panose="020B0503020204020204" pitchFamily="34" charset="-122"/>
            </a:endParaRPr>
          </a:p>
        </p:txBody>
      </p:sp>
      <p:sp>
        <p:nvSpPr>
          <p:cNvPr id="8" name="TextBox 9">
            <a:hlinkClick r:id="" action="ppaction://hlinkshowjump?jump=nextslide"/>
          </p:cNvPr>
          <p:cNvSpPr txBox="1"/>
          <p:nvPr/>
        </p:nvSpPr>
        <p:spPr>
          <a:xfrm>
            <a:off x="1654810" y="2599690"/>
            <a:ext cx="2327910" cy="1065039"/>
          </a:xfrm>
          <a:prstGeom prst="roundRect">
            <a:avLst/>
          </a:prstGeom>
          <a:solidFill>
            <a:schemeClr val="bg2"/>
          </a:solidFill>
        </p:spPr>
        <p:txBody>
          <a:bodyPr wrap="square">
            <a:spAutoFit/>
          </a:bodyPr>
          <a:lstStyle>
            <a:defPPr>
              <a:defRPr lang="zh-CN"/>
            </a:defPPr>
            <a:lvl1pPr algn="dist" fontAlgn="base">
              <a:spcBef>
                <a:spcPct val="0"/>
              </a:spcBef>
              <a:spcAft>
                <a:spcPct val="0"/>
              </a:spcAft>
              <a:defRPr sz="2000" b="1">
                <a:ln w="3175">
                  <a:noFill/>
                </a:ln>
                <a:gradFill>
                  <a:gsLst>
                    <a:gs pos="25000">
                      <a:srgbClr val="FF0000"/>
                    </a:gs>
                    <a:gs pos="100000">
                      <a:schemeClr val="accent2">
                        <a:shade val="45000"/>
                        <a:satMod val="165000"/>
                      </a:schemeClr>
                    </a:gs>
                  </a:gsLst>
                  <a:lin ang="5400000"/>
                </a:gradFill>
                <a:latin typeface="微软雅黑" panose="020B0503020204020204" pitchFamily="34" charset="-122"/>
                <a:ea typeface="微软雅黑" panose="020B0503020204020204" pitchFamily="34" charset="-122"/>
              </a:defRPr>
            </a:lvl1pPr>
            <a:lvl2pPr fontAlgn="base">
              <a:spcBef>
                <a:spcPct val="0"/>
              </a:spcBef>
              <a:spcAft>
                <a:spcPct val="0"/>
              </a:spcAft>
              <a:defRPr>
                <a:latin typeface="Arial" panose="020B0604020202020204" pitchFamily="34" charset="0"/>
                <a:ea typeface="宋体" panose="02010600030101010101" pitchFamily="2" charset="-122"/>
              </a:defRPr>
            </a:lvl2pPr>
            <a:lvl3pPr fontAlgn="base">
              <a:spcBef>
                <a:spcPct val="0"/>
              </a:spcBef>
              <a:spcAft>
                <a:spcPct val="0"/>
              </a:spcAft>
              <a:defRPr>
                <a:latin typeface="Arial" panose="020B0604020202020204" pitchFamily="34" charset="0"/>
                <a:ea typeface="宋体" panose="02010600030101010101" pitchFamily="2" charset="-122"/>
              </a:defRPr>
            </a:lvl3pPr>
            <a:lvl4pPr fontAlgn="base">
              <a:spcBef>
                <a:spcPct val="0"/>
              </a:spcBef>
              <a:spcAft>
                <a:spcPct val="0"/>
              </a:spcAft>
              <a:defRPr>
                <a:latin typeface="Arial" panose="020B0604020202020204" pitchFamily="34" charset="0"/>
                <a:ea typeface="宋体" panose="02010600030101010101" pitchFamily="2" charset="-122"/>
              </a:defRPr>
            </a:lvl4pPr>
            <a:lvl5pPr fontAlgn="base">
              <a:spcBef>
                <a:spcPct val="0"/>
              </a:spcBef>
              <a:spcAft>
                <a:spcPct val="0"/>
              </a:spcAft>
              <a:defRPr>
                <a:latin typeface="Arial" panose="020B0604020202020204" pitchFamily="34" charset="0"/>
                <a:ea typeface="宋体" panose="02010600030101010101" pitchFamily="2" charset="-122"/>
              </a:defRPr>
            </a:lvl5pPr>
            <a:lvl6pPr>
              <a:defRPr>
                <a:latin typeface="Arial" panose="020B0604020202020204" pitchFamily="34" charset="0"/>
                <a:ea typeface="宋体" panose="02010600030101010101" pitchFamily="2" charset="-122"/>
              </a:defRPr>
            </a:lvl6pPr>
            <a:lvl7pPr>
              <a:defRPr>
                <a:latin typeface="Arial" panose="020B0604020202020204" pitchFamily="34" charset="0"/>
                <a:ea typeface="宋体" panose="02010600030101010101" pitchFamily="2" charset="-122"/>
              </a:defRPr>
            </a:lvl7pPr>
            <a:lvl8pPr>
              <a:defRPr>
                <a:latin typeface="Arial" panose="020B0604020202020204" pitchFamily="34" charset="0"/>
                <a:ea typeface="宋体" panose="02010600030101010101" pitchFamily="2" charset="-122"/>
              </a:defRPr>
            </a:lvl8pPr>
            <a:lvl9pPr>
              <a:defRPr>
                <a:latin typeface="Arial" panose="020B0604020202020204" pitchFamily="34" charset="0"/>
                <a:ea typeface="宋体" panose="02010600030101010101" pitchFamily="2" charset="-122"/>
              </a:defRPr>
            </a:lvl9pPr>
          </a:lstStyle>
          <a:p>
            <a:pPr algn="l" fontAlgn="auto">
              <a:spcBef>
                <a:spcPts val="0"/>
              </a:spcBef>
              <a:spcAft>
                <a:spcPts val="0"/>
              </a:spcAft>
              <a:defRPr/>
            </a:pPr>
            <a:r>
              <a:rPr lang="zh-CN" altLang="en-US" sz="2800" dirty="0">
                <a:solidFill>
                  <a:schemeClr val="bg1"/>
                </a:solidFill>
              </a:rPr>
              <a:t>党的建设新的伟大工程</a:t>
            </a:r>
          </a:p>
        </p:txBody>
      </p:sp>
    </p:spTree>
    <p:custDataLst>
      <p:tags r:id="rId1"/>
    </p:custData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750"/>
                                        <p:tgtEl>
                                          <p:spTgt spid="8"/>
                                        </p:tgtEl>
                                      </p:cBhvr>
                                    </p:animEffect>
                                    <p:anim calcmode="lin" valueType="num">
                                      <p:cBhvr>
                                        <p:cTn id="20" dur="750" fill="hold"/>
                                        <p:tgtEl>
                                          <p:spTgt spid="8"/>
                                        </p:tgtEl>
                                        <p:attrNameLst>
                                          <p:attrName>ppt_x</p:attrName>
                                        </p:attrNameLst>
                                      </p:cBhvr>
                                      <p:tavLst>
                                        <p:tav tm="0">
                                          <p:val>
                                            <p:strVal val="#ppt_x"/>
                                          </p:val>
                                        </p:tav>
                                        <p:tav tm="100000">
                                          <p:val>
                                            <p:strVal val="#ppt_x"/>
                                          </p:val>
                                        </p:tav>
                                      </p:tavLst>
                                    </p:anim>
                                    <p:anim calcmode="lin" valueType="num">
                                      <p:cBhvr>
                                        <p:cTn id="21"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7" grpId="0"/>
      <p:bldP spid="8"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0.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1.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2.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3.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4.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15.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2.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3.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4.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5.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6.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7.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8.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ags/tag9.xml><?xml version="1.0" encoding="utf-8"?>
<p:tagLst xmlns:a="http://schemas.openxmlformats.org/drawingml/2006/main" xmlns:r="http://schemas.openxmlformats.org/officeDocument/2006/relationships" xmlns:p="http://schemas.openxmlformats.org/presentationml/2006/main">
  <p:tag name="KSO_WM_SLIDE_ID" val="diagram160567_4"/>
  <p:tag name="KSO_WM_SLIDE_INDEX" val="4"/>
  <p:tag name="KSO_WM_SLIDE_ITEM_CNT" val="3"/>
  <p:tag name="KSO_WM_SLIDE_LAYOUT" val="l_a"/>
  <p:tag name="KSO_WM_SLIDE_LAYOUT_CNT" val="1_1"/>
  <p:tag name="KSO_WM_SLIDE_TYPE" val="text"/>
  <p:tag name="KSO_WM_BEAUTIFY_FLAG" val="#wm#"/>
  <p:tag name="KSO_WM_SLIDE_POSITION" val="202*170"/>
  <p:tag name="KSO_WM_SLIDE_SIZE" val="612*333"/>
  <p:tag name="KSO_WM_TEMPLATE_CATEGORY" val="diagram"/>
  <p:tag name="KSO_WM_TEMPLATE_INDEX" val="160567"/>
  <p:tag name="KSO_WM_DIAGRAM_GROUP_CODE" val="l1-1"/>
  <p:tag name="KSO_WM_TAG_VERSION" val="1.0"/>
</p:tagLst>
</file>

<file path=ppt/theme/theme1.xml><?xml version="1.0" encoding="utf-8"?>
<a:theme xmlns:a="http://schemas.openxmlformats.org/drawingml/2006/main" name="Office 主题">
  <a:themeElements>
    <a:clrScheme name="自定义 40">
      <a:dk1>
        <a:sysClr val="windowText" lastClr="000000"/>
      </a:dk1>
      <a:lt1>
        <a:sysClr val="window" lastClr="FFFFFF"/>
      </a:lt1>
      <a:dk2>
        <a:srgbClr val="C00000"/>
      </a:dk2>
      <a:lt2>
        <a:srgbClr val="FF0000"/>
      </a:lt2>
      <a:accent1>
        <a:srgbClr val="FF6600"/>
      </a:accent1>
      <a:accent2>
        <a:srgbClr val="FFC000"/>
      </a:accent2>
      <a:accent3>
        <a:srgbClr val="92D050"/>
      </a:accent3>
      <a:accent4>
        <a:srgbClr val="00B0F0"/>
      </a:accent4>
      <a:accent5>
        <a:srgbClr val="7F7F7F"/>
      </a:accent5>
      <a:accent6>
        <a:srgbClr val="262626"/>
      </a:accent6>
      <a:hlink>
        <a:srgbClr val="262626"/>
      </a:hlink>
      <a:folHlink>
        <a:srgbClr val="7F7F7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1208</Words>
  <Application>Microsoft Office PowerPoint</Application>
  <PresentationFormat>自定义</PresentationFormat>
  <Paragraphs>155</Paragraphs>
  <Slides>16</Slides>
  <Notes>16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Wingdings</vt:lpstr>
      <vt:lpstr>宋体</vt:lpstr>
      <vt:lpstr>Segoe</vt:lpstr>
      <vt:lpstr>汉仪大黑简</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97260719@qq.com</cp:lastModifiedBy>
  <cp:revision>406</cp:revision>
  <dcterms:created xsi:type="dcterms:W3CDTF">2013-07-25T03:25:00Z</dcterms:created>
  <dcterms:modified xsi:type="dcterms:W3CDTF">2017-11-01T06:59:30Z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2052-10.1.0.6874</vt:lpwstr>
  </property>
</Properties>
</file>

<file path=docProps/thumbnail.jpeg>
</file>